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0" r:id="rId1"/>
  </p:sldMasterIdLst>
  <p:notesMasterIdLst>
    <p:notesMasterId r:id="rId7"/>
  </p:notesMasterIdLst>
  <p:sldIdLst>
    <p:sldId id="332" r:id="rId2"/>
    <p:sldId id="373" r:id="rId3"/>
    <p:sldId id="374" r:id="rId4"/>
    <p:sldId id="375" r:id="rId5"/>
    <p:sldId id="376" r:id="rId6"/>
  </p:sldIdLst>
  <p:sldSz cx="6858000" cy="9144000" type="letter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3D4726"/>
    <a:srgbClr val="F5EE5B"/>
    <a:srgbClr val="FFFF00"/>
    <a:srgbClr val="D9CD37"/>
    <a:srgbClr val="FF9B9B"/>
    <a:srgbClr val="12FA1D"/>
    <a:srgbClr val="660033"/>
    <a:srgbClr val="EBEF92"/>
    <a:srgbClr val="008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3446" autoAdjust="0"/>
  </p:normalViewPr>
  <p:slideViewPr>
    <p:cSldViewPr>
      <p:cViewPr varScale="1">
        <p:scale>
          <a:sx n="81" d="100"/>
          <a:sy n="81" d="100"/>
        </p:scale>
        <p:origin x="319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C6F465-F8AA-43BF-833D-B87D3DC1C98A}" type="doc">
      <dgm:prSet loTypeId="urn:microsoft.com/office/officeart/2009/layout/CircleArrowProcess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34F8194-F0F2-47C7-96ED-A2A854ED755E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Memorial</a:t>
          </a:r>
        </a:p>
      </dgm:t>
    </dgm:pt>
    <dgm:pt modelId="{417F9D7F-7075-467D-AABB-A28F62893F35}" type="parTrans" cxnId="{D7E2A6FF-2726-4DB5-9686-783419ED3A2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4935C9A-B7BC-47D7-9E0F-91BEA514E10B}" type="sibTrans" cxnId="{D7E2A6FF-2726-4DB5-9686-783419ED3A2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DB37DA3-56D1-414A-9839-3F4BA06CBBA2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Oral Prelims</a:t>
          </a:r>
        </a:p>
      </dgm:t>
    </dgm:pt>
    <dgm:pt modelId="{0C49DA57-A541-4FE9-A4C4-342F4519F259}" type="parTrans" cxnId="{86E4BBAE-4C5C-4450-B846-D5D96FDCFC3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37CE1B3-196E-40EB-937C-96BE09F0AAAA}" type="sibTrans" cxnId="{86E4BBAE-4C5C-4450-B846-D5D96FDCFC3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A7BB17E-3565-4348-AAB1-821AFCE19765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Tourney Rounds</a:t>
          </a:r>
        </a:p>
      </dgm:t>
    </dgm:pt>
    <dgm:pt modelId="{8758D094-CCDA-4DC6-B20B-4C3406275DC7}" type="parTrans" cxnId="{3A578A4D-C657-40C8-8E61-5CAD3EAE8C5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DA7E253-BE2A-4A71-87D4-5DB60597F002}" type="sibTrans" cxnId="{3A578A4D-C657-40C8-8E61-5CAD3EAE8C5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D090C0-9F6F-474E-8A9D-CA97366F04F9}" type="pres">
      <dgm:prSet presAssocID="{60C6F465-F8AA-43BF-833D-B87D3DC1C98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1EE75F2-F3D8-46CD-97A8-C02180BDB5C2}" type="pres">
      <dgm:prSet presAssocID="{934F8194-F0F2-47C7-96ED-A2A854ED755E}" presName="Accent1" presStyleCnt="0"/>
      <dgm:spPr/>
    </dgm:pt>
    <dgm:pt modelId="{4614BE4B-1C0A-47C9-B5AB-97BB62BF183A}" type="pres">
      <dgm:prSet presAssocID="{934F8194-F0F2-47C7-96ED-A2A854ED755E}" presName="Accent" presStyleLbl="node1" presStyleIdx="0" presStyleCnt="3"/>
      <dgm:spPr/>
    </dgm:pt>
    <dgm:pt modelId="{AC3BDCD1-3734-4D2E-A661-72A92EC0D217}" type="pres">
      <dgm:prSet presAssocID="{934F8194-F0F2-47C7-96ED-A2A854ED755E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5CD2BB8F-5128-4B0B-905F-9C0C8D3B9AA4}" type="pres">
      <dgm:prSet presAssocID="{EDB37DA3-56D1-414A-9839-3F4BA06CBBA2}" presName="Accent2" presStyleCnt="0"/>
      <dgm:spPr/>
    </dgm:pt>
    <dgm:pt modelId="{B39E4BB4-D002-47C9-A948-1CFA04263603}" type="pres">
      <dgm:prSet presAssocID="{EDB37DA3-56D1-414A-9839-3F4BA06CBBA2}" presName="Accent" presStyleLbl="node1" presStyleIdx="1" presStyleCnt="3"/>
      <dgm:spPr/>
    </dgm:pt>
    <dgm:pt modelId="{7764A7E4-2616-48B1-99D7-C116E55F456D}" type="pres">
      <dgm:prSet presAssocID="{EDB37DA3-56D1-414A-9839-3F4BA06CBBA2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0D402566-F44A-4C10-9999-20480F98B297}" type="pres">
      <dgm:prSet presAssocID="{BA7BB17E-3565-4348-AAB1-821AFCE19765}" presName="Accent3" presStyleCnt="0"/>
      <dgm:spPr/>
    </dgm:pt>
    <dgm:pt modelId="{13BAD4EB-ABE8-4472-9FFE-0B1D5692B184}" type="pres">
      <dgm:prSet presAssocID="{BA7BB17E-3565-4348-AAB1-821AFCE19765}" presName="Accent" presStyleLbl="node1" presStyleIdx="2" presStyleCnt="3"/>
      <dgm:spPr/>
    </dgm:pt>
    <dgm:pt modelId="{FC72F25F-911A-43DF-9A59-532B12B76A77}" type="pres">
      <dgm:prSet presAssocID="{BA7BB17E-3565-4348-AAB1-821AFCE1976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C4EBBD4B-96A5-4EC1-899D-9D1064B2B7A4}" type="presOf" srcId="{EDB37DA3-56D1-414A-9839-3F4BA06CBBA2}" destId="{7764A7E4-2616-48B1-99D7-C116E55F456D}" srcOrd="0" destOrd="0" presId="urn:microsoft.com/office/officeart/2009/layout/CircleArrowProcess"/>
    <dgm:cxn modelId="{3A578A4D-C657-40C8-8E61-5CAD3EAE8C5B}" srcId="{60C6F465-F8AA-43BF-833D-B87D3DC1C98A}" destId="{BA7BB17E-3565-4348-AAB1-821AFCE19765}" srcOrd="2" destOrd="0" parTransId="{8758D094-CCDA-4DC6-B20B-4C3406275DC7}" sibTransId="{ADA7E253-BE2A-4A71-87D4-5DB60597F002}"/>
    <dgm:cxn modelId="{5C658D4F-3AEA-4DA7-96EB-9D443D754C1C}" type="presOf" srcId="{BA7BB17E-3565-4348-AAB1-821AFCE19765}" destId="{FC72F25F-911A-43DF-9A59-532B12B76A77}" srcOrd="0" destOrd="0" presId="urn:microsoft.com/office/officeart/2009/layout/CircleArrowProcess"/>
    <dgm:cxn modelId="{D701C17E-80FE-4E26-8B38-E57DCD3FDC36}" type="presOf" srcId="{60C6F465-F8AA-43BF-833D-B87D3DC1C98A}" destId="{45D090C0-9F6F-474E-8A9D-CA97366F04F9}" srcOrd="0" destOrd="0" presId="urn:microsoft.com/office/officeart/2009/layout/CircleArrowProcess"/>
    <dgm:cxn modelId="{86E4BBAE-4C5C-4450-B846-D5D96FDCFC31}" srcId="{60C6F465-F8AA-43BF-833D-B87D3DC1C98A}" destId="{EDB37DA3-56D1-414A-9839-3F4BA06CBBA2}" srcOrd="1" destOrd="0" parTransId="{0C49DA57-A541-4FE9-A4C4-342F4519F259}" sibTransId="{637CE1B3-196E-40EB-937C-96BE09F0AAAA}"/>
    <dgm:cxn modelId="{7740BEB2-BFAD-4DFF-ACBA-D0B138F74F56}" type="presOf" srcId="{934F8194-F0F2-47C7-96ED-A2A854ED755E}" destId="{AC3BDCD1-3734-4D2E-A661-72A92EC0D217}" srcOrd="0" destOrd="0" presId="urn:microsoft.com/office/officeart/2009/layout/CircleArrowProcess"/>
    <dgm:cxn modelId="{D7E2A6FF-2726-4DB5-9686-783419ED3A2B}" srcId="{60C6F465-F8AA-43BF-833D-B87D3DC1C98A}" destId="{934F8194-F0F2-47C7-96ED-A2A854ED755E}" srcOrd="0" destOrd="0" parTransId="{417F9D7F-7075-467D-AABB-A28F62893F35}" sibTransId="{94935C9A-B7BC-47D7-9E0F-91BEA514E10B}"/>
    <dgm:cxn modelId="{3DFE2DA8-B8A0-4795-ACFA-049321959054}" type="presParOf" srcId="{45D090C0-9F6F-474E-8A9D-CA97366F04F9}" destId="{C1EE75F2-F3D8-46CD-97A8-C02180BDB5C2}" srcOrd="0" destOrd="0" presId="urn:microsoft.com/office/officeart/2009/layout/CircleArrowProcess"/>
    <dgm:cxn modelId="{0BB97E41-56C3-4C9D-A143-978EA5B42C9C}" type="presParOf" srcId="{C1EE75F2-F3D8-46CD-97A8-C02180BDB5C2}" destId="{4614BE4B-1C0A-47C9-B5AB-97BB62BF183A}" srcOrd="0" destOrd="0" presId="urn:microsoft.com/office/officeart/2009/layout/CircleArrowProcess"/>
    <dgm:cxn modelId="{9CDC54AE-3EB9-48D6-8BD0-B5978A89936E}" type="presParOf" srcId="{45D090C0-9F6F-474E-8A9D-CA97366F04F9}" destId="{AC3BDCD1-3734-4D2E-A661-72A92EC0D217}" srcOrd="1" destOrd="0" presId="urn:microsoft.com/office/officeart/2009/layout/CircleArrowProcess"/>
    <dgm:cxn modelId="{73453017-2723-48EB-99EE-C805B0C92C07}" type="presParOf" srcId="{45D090C0-9F6F-474E-8A9D-CA97366F04F9}" destId="{5CD2BB8F-5128-4B0B-905F-9C0C8D3B9AA4}" srcOrd="2" destOrd="0" presId="urn:microsoft.com/office/officeart/2009/layout/CircleArrowProcess"/>
    <dgm:cxn modelId="{57965538-946A-4CE7-9639-3D830D0DFB3C}" type="presParOf" srcId="{5CD2BB8F-5128-4B0B-905F-9C0C8D3B9AA4}" destId="{B39E4BB4-D002-47C9-A948-1CFA04263603}" srcOrd="0" destOrd="0" presId="urn:microsoft.com/office/officeart/2009/layout/CircleArrowProcess"/>
    <dgm:cxn modelId="{C03FBB73-C958-48CF-8AF7-F79D0DC297FB}" type="presParOf" srcId="{45D090C0-9F6F-474E-8A9D-CA97366F04F9}" destId="{7764A7E4-2616-48B1-99D7-C116E55F456D}" srcOrd="3" destOrd="0" presId="urn:microsoft.com/office/officeart/2009/layout/CircleArrowProcess"/>
    <dgm:cxn modelId="{0031343F-2696-4C20-AF60-0E955255680E}" type="presParOf" srcId="{45D090C0-9F6F-474E-8A9D-CA97366F04F9}" destId="{0D402566-F44A-4C10-9999-20480F98B297}" srcOrd="4" destOrd="0" presId="urn:microsoft.com/office/officeart/2009/layout/CircleArrowProcess"/>
    <dgm:cxn modelId="{364EA0E6-DC5C-462D-BE41-CAE10582F417}" type="presParOf" srcId="{0D402566-F44A-4C10-9999-20480F98B297}" destId="{13BAD4EB-ABE8-4472-9FFE-0B1D5692B184}" srcOrd="0" destOrd="0" presId="urn:microsoft.com/office/officeart/2009/layout/CircleArrowProcess"/>
    <dgm:cxn modelId="{A9EC24F5-7924-46DB-99BB-6349FBF2BA71}" type="presParOf" srcId="{45D090C0-9F6F-474E-8A9D-CA97366F04F9}" destId="{FC72F25F-911A-43DF-9A59-532B12B76A7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C0E18A-AB2C-4BA4-9CBA-044374D78569}" type="doc">
      <dgm:prSet loTypeId="urn:microsoft.com/office/officeart/2005/8/layout/pyramid2" loCatId="list" qsTypeId="urn:microsoft.com/office/officeart/2005/8/quickstyle/3d3" qsCatId="3D" csTypeId="urn:microsoft.com/office/officeart/2005/8/colors/accent1_4" csCatId="accent1" phldr="1"/>
      <dgm:spPr/>
    </dgm:pt>
    <dgm:pt modelId="{667FB489-15F8-4786-820C-AEE3A3F280B8}">
      <dgm:prSet phldrT="[Text]"/>
      <dgm:spPr/>
      <dgm:t>
        <a:bodyPr/>
        <a:lstStyle/>
        <a:p>
          <a:r>
            <a:rPr lang="en-US" dirty="0"/>
            <a:t>Incorporate Feedback</a:t>
          </a:r>
        </a:p>
      </dgm:t>
    </dgm:pt>
    <dgm:pt modelId="{4C4CB14B-6A42-4710-8577-40D7D595818A}" type="parTrans" cxnId="{9D05EC1C-D672-447F-896D-C6F262BFB067}">
      <dgm:prSet/>
      <dgm:spPr/>
      <dgm:t>
        <a:bodyPr/>
        <a:lstStyle/>
        <a:p>
          <a:endParaRPr lang="en-US"/>
        </a:p>
      </dgm:t>
    </dgm:pt>
    <dgm:pt modelId="{0DBF61DC-DABF-4CC5-B518-21B295A64237}" type="sibTrans" cxnId="{9D05EC1C-D672-447F-896D-C6F262BFB067}">
      <dgm:prSet/>
      <dgm:spPr/>
      <dgm:t>
        <a:bodyPr/>
        <a:lstStyle/>
        <a:p>
          <a:endParaRPr lang="en-US"/>
        </a:p>
      </dgm:t>
    </dgm:pt>
    <dgm:pt modelId="{9E0B0106-8D80-42D8-B260-066ED04D8ED1}">
      <dgm:prSet phldrT="[Text]"/>
      <dgm:spPr/>
      <dgm:t>
        <a:bodyPr/>
        <a:lstStyle/>
        <a:p>
          <a:r>
            <a:rPr lang="en-US" dirty="0"/>
            <a:t>Don’t Experiment with Arguments (Stick with what works)</a:t>
          </a:r>
        </a:p>
      </dgm:t>
    </dgm:pt>
    <dgm:pt modelId="{DEB7D864-A940-46E3-890F-53662AA6431B}" type="parTrans" cxnId="{1060C872-99C1-429A-8F09-77CC8167089F}">
      <dgm:prSet/>
      <dgm:spPr/>
      <dgm:t>
        <a:bodyPr/>
        <a:lstStyle/>
        <a:p>
          <a:endParaRPr lang="en-US"/>
        </a:p>
      </dgm:t>
    </dgm:pt>
    <dgm:pt modelId="{0728EFD4-7E69-4523-BBD2-52FCD6668DBC}" type="sibTrans" cxnId="{1060C872-99C1-429A-8F09-77CC8167089F}">
      <dgm:prSet/>
      <dgm:spPr/>
      <dgm:t>
        <a:bodyPr/>
        <a:lstStyle/>
        <a:p>
          <a:endParaRPr lang="en-US"/>
        </a:p>
      </dgm:t>
    </dgm:pt>
    <dgm:pt modelId="{376CCE48-63DB-48B0-A884-0F62C04F5A35}">
      <dgm:prSet phldrT="[Text]"/>
      <dgm:spPr/>
      <dgm:t>
        <a:bodyPr/>
        <a:lstStyle/>
        <a:p>
          <a:r>
            <a:rPr lang="en-US" dirty="0"/>
            <a:t>You are the expert on your case—not the judges.</a:t>
          </a:r>
        </a:p>
      </dgm:t>
    </dgm:pt>
    <dgm:pt modelId="{8C21EBB6-7CDC-4752-BCE3-40B6A8056036}" type="parTrans" cxnId="{D4F4ECE2-D916-4F22-B89A-CB1C5C4CD813}">
      <dgm:prSet/>
      <dgm:spPr/>
      <dgm:t>
        <a:bodyPr/>
        <a:lstStyle/>
        <a:p>
          <a:endParaRPr lang="en-US"/>
        </a:p>
      </dgm:t>
    </dgm:pt>
    <dgm:pt modelId="{9281455B-AED3-4BB2-957C-AC3E6AE0DEBD}" type="sibTrans" cxnId="{D4F4ECE2-D916-4F22-B89A-CB1C5C4CD813}">
      <dgm:prSet/>
      <dgm:spPr/>
      <dgm:t>
        <a:bodyPr/>
        <a:lstStyle/>
        <a:p>
          <a:endParaRPr lang="en-US"/>
        </a:p>
      </dgm:t>
    </dgm:pt>
    <dgm:pt modelId="{A2513B6B-A430-497B-9B84-48BBE6CD9E2B}">
      <dgm:prSet/>
      <dgm:spPr/>
      <dgm:t>
        <a:bodyPr/>
        <a:lstStyle/>
        <a:p>
          <a:r>
            <a:rPr lang="en-US" dirty="0"/>
            <a:t>Be polite and positive, but don’t be bullied off course</a:t>
          </a:r>
        </a:p>
      </dgm:t>
    </dgm:pt>
    <dgm:pt modelId="{E0BD6CFD-2BD5-4D5F-8A40-DEBCCC536E67}" type="parTrans" cxnId="{6D4BBB61-A110-41A2-BED8-55857C276164}">
      <dgm:prSet/>
      <dgm:spPr/>
      <dgm:t>
        <a:bodyPr/>
        <a:lstStyle/>
        <a:p>
          <a:endParaRPr lang="en-US"/>
        </a:p>
      </dgm:t>
    </dgm:pt>
    <dgm:pt modelId="{E9561193-DB25-4267-B16D-E4BE9A3F1255}" type="sibTrans" cxnId="{6D4BBB61-A110-41A2-BED8-55857C276164}">
      <dgm:prSet/>
      <dgm:spPr/>
      <dgm:t>
        <a:bodyPr/>
        <a:lstStyle/>
        <a:p>
          <a:endParaRPr lang="en-US"/>
        </a:p>
      </dgm:t>
    </dgm:pt>
    <dgm:pt modelId="{C6572E5C-104B-4DF6-A9BB-89F0EDCB2E69}">
      <dgm:prSet/>
      <dgm:spPr/>
      <dgm:t>
        <a:bodyPr/>
        <a:lstStyle/>
        <a:p>
          <a:r>
            <a:rPr lang="en-US" dirty="0"/>
            <a:t>Know your facts, and know which ones make or break your case.  </a:t>
          </a:r>
        </a:p>
      </dgm:t>
    </dgm:pt>
    <dgm:pt modelId="{74F8E1FB-A44A-4CFB-BA93-9D9B0AFD09A3}" type="parTrans" cxnId="{F3BFB7E4-27AB-4F32-A421-7E8583714ED0}">
      <dgm:prSet/>
      <dgm:spPr/>
      <dgm:t>
        <a:bodyPr/>
        <a:lstStyle/>
        <a:p>
          <a:endParaRPr lang="en-US"/>
        </a:p>
      </dgm:t>
    </dgm:pt>
    <dgm:pt modelId="{D6C646CC-99E3-4845-9868-DAAB7AC7BB7A}" type="sibTrans" cxnId="{F3BFB7E4-27AB-4F32-A421-7E8583714ED0}">
      <dgm:prSet/>
      <dgm:spPr/>
      <dgm:t>
        <a:bodyPr/>
        <a:lstStyle/>
        <a:p>
          <a:endParaRPr lang="en-US"/>
        </a:p>
      </dgm:t>
    </dgm:pt>
    <dgm:pt modelId="{62DCB72D-2139-48E6-B0B2-F3698F011513}">
      <dgm:prSet/>
      <dgm:spPr/>
      <dgm:t>
        <a:bodyPr/>
        <a:lstStyle/>
        <a:p>
          <a:r>
            <a:rPr lang="en-US" dirty="0"/>
            <a:t>You don’t have to win every argument</a:t>
          </a:r>
        </a:p>
      </dgm:t>
    </dgm:pt>
    <dgm:pt modelId="{409AA528-3328-4E29-96DC-62C919BFF62F}" type="parTrans" cxnId="{03EF7606-7233-4E33-9588-03F6C0CDA50B}">
      <dgm:prSet/>
      <dgm:spPr/>
      <dgm:t>
        <a:bodyPr/>
        <a:lstStyle/>
        <a:p>
          <a:endParaRPr lang="en-US"/>
        </a:p>
      </dgm:t>
    </dgm:pt>
    <dgm:pt modelId="{DC9F494C-C817-4DFD-958F-4C326C5CA951}" type="sibTrans" cxnId="{03EF7606-7233-4E33-9588-03F6C0CDA50B}">
      <dgm:prSet/>
      <dgm:spPr/>
      <dgm:t>
        <a:bodyPr/>
        <a:lstStyle/>
        <a:p>
          <a:endParaRPr lang="en-US"/>
        </a:p>
      </dgm:t>
    </dgm:pt>
    <dgm:pt modelId="{277C52C8-3012-48C1-8C9A-84A8F3FFB991}" type="pres">
      <dgm:prSet presAssocID="{BBC0E18A-AB2C-4BA4-9CBA-044374D78569}" presName="compositeShape" presStyleCnt="0">
        <dgm:presLayoutVars>
          <dgm:dir/>
          <dgm:resizeHandles/>
        </dgm:presLayoutVars>
      </dgm:prSet>
      <dgm:spPr/>
    </dgm:pt>
    <dgm:pt modelId="{6B2A92D5-BC99-4D92-AD24-2D784F7E7464}" type="pres">
      <dgm:prSet presAssocID="{BBC0E18A-AB2C-4BA4-9CBA-044374D78569}" presName="pyramid" presStyleLbl="node1" presStyleIdx="0" presStyleCnt="1"/>
      <dgm:spPr/>
    </dgm:pt>
    <dgm:pt modelId="{00D63FC7-230B-4B58-B690-54A029D3998A}" type="pres">
      <dgm:prSet presAssocID="{BBC0E18A-AB2C-4BA4-9CBA-044374D78569}" presName="theList" presStyleCnt="0"/>
      <dgm:spPr/>
    </dgm:pt>
    <dgm:pt modelId="{5CE9AC1F-34CD-4322-8D2B-7C677CA6D371}" type="pres">
      <dgm:prSet presAssocID="{667FB489-15F8-4786-820C-AEE3A3F280B8}" presName="aNode" presStyleLbl="fgAcc1" presStyleIdx="0" presStyleCnt="6">
        <dgm:presLayoutVars>
          <dgm:bulletEnabled val="1"/>
        </dgm:presLayoutVars>
      </dgm:prSet>
      <dgm:spPr/>
    </dgm:pt>
    <dgm:pt modelId="{B443D0B1-83CA-47C3-BAA0-4CD44468C543}" type="pres">
      <dgm:prSet presAssocID="{667FB489-15F8-4786-820C-AEE3A3F280B8}" presName="aSpace" presStyleCnt="0"/>
      <dgm:spPr/>
    </dgm:pt>
    <dgm:pt modelId="{1E461D56-6E4B-4652-91B9-8B138B80B2EE}" type="pres">
      <dgm:prSet presAssocID="{9E0B0106-8D80-42D8-B260-066ED04D8ED1}" presName="aNode" presStyleLbl="fgAcc1" presStyleIdx="1" presStyleCnt="6">
        <dgm:presLayoutVars>
          <dgm:bulletEnabled val="1"/>
        </dgm:presLayoutVars>
      </dgm:prSet>
      <dgm:spPr/>
    </dgm:pt>
    <dgm:pt modelId="{BD7AE474-3068-4021-9692-5A2F955C1153}" type="pres">
      <dgm:prSet presAssocID="{9E0B0106-8D80-42D8-B260-066ED04D8ED1}" presName="aSpace" presStyleCnt="0"/>
      <dgm:spPr/>
    </dgm:pt>
    <dgm:pt modelId="{23A84259-3609-4084-BB78-1B0A55942E07}" type="pres">
      <dgm:prSet presAssocID="{376CCE48-63DB-48B0-A884-0F62C04F5A35}" presName="aNode" presStyleLbl="fgAcc1" presStyleIdx="2" presStyleCnt="6">
        <dgm:presLayoutVars>
          <dgm:bulletEnabled val="1"/>
        </dgm:presLayoutVars>
      </dgm:prSet>
      <dgm:spPr/>
    </dgm:pt>
    <dgm:pt modelId="{0A20838A-1878-456B-89F6-C2421B68A42A}" type="pres">
      <dgm:prSet presAssocID="{376CCE48-63DB-48B0-A884-0F62C04F5A35}" presName="aSpace" presStyleCnt="0"/>
      <dgm:spPr/>
    </dgm:pt>
    <dgm:pt modelId="{62376A02-907D-40D4-8FAC-FCE1502C64BC}" type="pres">
      <dgm:prSet presAssocID="{A2513B6B-A430-497B-9B84-48BBE6CD9E2B}" presName="aNode" presStyleLbl="fgAcc1" presStyleIdx="3" presStyleCnt="6">
        <dgm:presLayoutVars>
          <dgm:bulletEnabled val="1"/>
        </dgm:presLayoutVars>
      </dgm:prSet>
      <dgm:spPr/>
    </dgm:pt>
    <dgm:pt modelId="{DFE009A2-2737-4A87-A36C-308E6726053F}" type="pres">
      <dgm:prSet presAssocID="{A2513B6B-A430-497B-9B84-48BBE6CD9E2B}" presName="aSpace" presStyleCnt="0"/>
      <dgm:spPr/>
    </dgm:pt>
    <dgm:pt modelId="{441D0C7A-5598-42BB-8361-F2BB52E61D40}" type="pres">
      <dgm:prSet presAssocID="{C6572E5C-104B-4DF6-A9BB-89F0EDCB2E69}" presName="aNode" presStyleLbl="fgAcc1" presStyleIdx="4" presStyleCnt="6">
        <dgm:presLayoutVars>
          <dgm:bulletEnabled val="1"/>
        </dgm:presLayoutVars>
      </dgm:prSet>
      <dgm:spPr/>
    </dgm:pt>
    <dgm:pt modelId="{FCAB8814-4200-44E7-9A79-5CE354FE75D8}" type="pres">
      <dgm:prSet presAssocID="{C6572E5C-104B-4DF6-A9BB-89F0EDCB2E69}" presName="aSpace" presStyleCnt="0"/>
      <dgm:spPr/>
    </dgm:pt>
    <dgm:pt modelId="{8C6D338D-4DEA-4B91-8DA1-ACC3937A1B11}" type="pres">
      <dgm:prSet presAssocID="{62DCB72D-2139-48E6-B0B2-F3698F011513}" presName="aNode" presStyleLbl="fgAcc1" presStyleIdx="5" presStyleCnt="6">
        <dgm:presLayoutVars>
          <dgm:bulletEnabled val="1"/>
        </dgm:presLayoutVars>
      </dgm:prSet>
      <dgm:spPr/>
    </dgm:pt>
    <dgm:pt modelId="{3EE0C788-CC19-4B09-BB07-95DCB763EAE0}" type="pres">
      <dgm:prSet presAssocID="{62DCB72D-2139-48E6-B0B2-F3698F011513}" presName="aSpace" presStyleCnt="0"/>
      <dgm:spPr/>
    </dgm:pt>
  </dgm:ptLst>
  <dgm:cxnLst>
    <dgm:cxn modelId="{03EF7606-7233-4E33-9588-03F6C0CDA50B}" srcId="{BBC0E18A-AB2C-4BA4-9CBA-044374D78569}" destId="{62DCB72D-2139-48E6-B0B2-F3698F011513}" srcOrd="5" destOrd="0" parTransId="{409AA528-3328-4E29-96DC-62C919BFF62F}" sibTransId="{DC9F494C-C817-4DFD-958F-4C326C5CA951}"/>
    <dgm:cxn modelId="{F2900C12-23AE-43A4-A9F2-1FC9C3FB33A7}" type="presOf" srcId="{667FB489-15F8-4786-820C-AEE3A3F280B8}" destId="{5CE9AC1F-34CD-4322-8D2B-7C677CA6D371}" srcOrd="0" destOrd="0" presId="urn:microsoft.com/office/officeart/2005/8/layout/pyramid2"/>
    <dgm:cxn modelId="{9D05EC1C-D672-447F-896D-C6F262BFB067}" srcId="{BBC0E18A-AB2C-4BA4-9CBA-044374D78569}" destId="{667FB489-15F8-4786-820C-AEE3A3F280B8}" srcOrd="0" destOrd="0" parTransId="{4C4CB14B-6A42-4710-8577-40D7D595818A}" sibTransId="{0DBF61DC-DABF-4CC5-B518-21B295A64237}"/>
    <dgm:cxn modelId="{A9F1483B-4CFB-4C83-9A42-6A014805F9A9}" type="presOf" srcId="{A2513B6B-A430-497B-9B84-48BBE6CD9E2B}" destId="{62376A02-907D-40D4-8FAC-FCE1502C64BC}" srcOrd="0" destOrd="0" presId="urn:microsoft.com/office/officeart/2005/8/layout/pyramid2"/>
    <dgm:cxn modelId="{54F38E5F-5165-48C5-875F-0ECFE2B7F535}" type="presOf" srcId="{62DCB72D-2139-48E6-B0B2-F3698F011513}" destId="{8C6D338D-4DEA-4B91-8DA1-ACC3937A1B11}" srcOrd="0" destOrd="0" presId="urn:microsoft.com/office/officeart/2005/8/layout/pyramid2"/>
    <dgm:cxn modelId="{6D4BBB61-A110-41A2-BED8-55857C276164}" srcId="{BBC0E18A-AB2C-4BA4-9CBA-044374D78569}" destId="{A2513B6B-A430-497B-9B84-48BBE6CD9E2B}" srcOrd="3" destOrd="0" parTransId="{E0BD6CFD-2BD5-4D5F-8A40-DEBCCC536E67}" sibTransId="{E9561193-DB25-4267-B16D-E4BE9A3F1255}"/>
    <dgm:cxn modelId="{1060C872-99C1-429A-8F09-77CC8167089F}" srcId="{BBC0E18A-AB2C-4BA4-9CBA-044374D78569}" destId="{9E0B0106-8D80-42D8-B260-066ED04D8ED1}" srcOrd="1" destOrd="0" parTransId="{DEB7D864-A940-46E3-890F-53662AA6431B}" sibTransId="{0728EFD4-7E69-4523-BBD2-52FCD6668DBC}"/>
    <dgm:cxn modelId="{D0071A7F-4739-4AA7-AA58-CC37C23134B1}" type="presOf" srcId="{C6572E5C-104B-4DF6-A9BB-89F0EDCB2E69}" destId="{441D0C7A-5598-42BB-8361-F2BB52E61D40}" srcOrd="0" destOrd="0" presId="urn:microsoft.com/office/officeart/2005/8/layout/pyramid2"/>
    <dgm:cxn modelId="{CA55F7AB-0B69-4062-9263-8E0402463F99}" type="presOf" srcId="{BBC0E18A-AB2C-4BA4-9CBA-044374D78569}" destId="{277C52C8-3012-48C1-8C9A-84A8F3FFB991}" srcOrd="0" destOrd="0" presId="urn:microsoft.com/office/officeart/2005/8/layout/pyramid2"/>
    <dgm:cxn modelId="{E47E04BF-C93A-4CEE-8898-5139A9833C1D}" type="presOf" srcId="{9E0B0106-8D80-42D8-B260-066ED04D8ED1}" destId="{1E461D56-6E4B-4652-91B9-8B138B80B2EE}" srcOrd="0" destOrd="0" presId="urn:microsoft.com/office/officeart/2005/8/layout/pyramid2"/>
    <dgm:cxn modelId="{D4F4ECE2-D916-4F22-B89A-CB1C5C4CD813}" srcId="{BBC0E18A-AB2C-4BA4-9CBA-044374D78569}" destId="{376CCE48-63DB-48B0-A884-0F62C04F5A35}" srcOrd="2" destOrd="0" parTransId="{8C21EBB6-7CDC-4752-BCE3-40B6A8056036}" sibTransId="{9281455B-AED3-4BB2-957C-AC3E6AE0DEBD}"/>
    <dgm:cxn modelId="{F3BFB7E4-27AB-4F32-A421-7E8583714ED0}" srcId="{BBC0E18A-AB2C-4BA4-9CBA-044374D78569}" destId="{C6572E5C-104B-4DF6-A9BB-89F0EDCB2E69}" srcOrd="4" destOrd="0" parTransId="{74F8E1FB-A44A-4CFB-BA93-9D9B0AFD09A3}" sibTransId="{D6C646CC-99E3-4845-9868-DAAB7AC7BB7A}"/>
    <dgm:cxn modelId="{150000FD-DA4B-4A6F-A6F9-29B83C1E472F}" type="presOf" srcId="{376CCE48-63DB-48B0-A884-0F62C04F5A35}" destId="{23A84259-3609-4084-BB78-1B0A55942E07}" srcOrd="0" destOrd="0" presId="urn:microsoft.com/office/officeart/2005/8/layout/pyramid2"/>
    <dgm:cxn modelId="{FA238E68-FE66-48A9-829D-61C41BF0AA4A}" type="presParOf" srcId="{277C52C8-3012-48C1-8C9A-84A8F3FFB991}" destId="{6B2A92D5-BC99-4D92-AD24-2D784F7E7464}" srcOrd="0" destOrd="0" presId="urn:microsoft.com/office/officeart/2005/8/layout/pyramid2"/>
    <dgm:cxn modelId="{25ED316A-0DD9-478D-9439-54BB00980E2C}" type="presParOf" srcId="{277C52C8-3012-48C1-8C9A-84A8F3FFB991}" destId="{00D63FC7-230B-4B58-B690-54A029D3998A}" srcOrd="1" destOrd="0" presId="urn:microsoft.com/office/officeart/2005/8/layout/pyramid2"/>
    <dgm:cxn modelId="{CAE0CF7B-5A59-4ED4-B283-DD246BE7D5F8}" type="presParOf" srcId="{00D63FC7-230B-4B58-B690-54A029D3998A}" destId="{5CE9AC1F-34CD-4322-8D2B-7C677CA6D371}" srcOrd="0" destOrd="0" presId="urn:microsoft.com/office/officeart/2005/8/layout/pyramid2"/>
    <dgm:cxn modelId="{4B41DB3C-8EC4-413C-BDCE-26178D9E6C4B}" type="presParOf" srcId="{00D63FC7-230B-4B58-B690-54A029D3998A}" destId="{B443D0B1-83CA-47C3-BAA0-4CD44468C543}" srcOrd="1" destOrd="0" presId="urn:microsoft.com/office/officeart/2005/8/layout/pyramid2"/>
    <dgm:cxn modelId="{BFC8F6DB-527A-483A-85EE-49A3B8382326}" type="presParOf" srcId="{00D63FC7-230B-4B58-B690-54A029D3998A}" destId="{1E461D56-6E4B-4652-91B9-8B138B80B2EE}" srcOrd="2" destOrd="0" presId="urn:microsoft.com/office/officeart/2005/8/layout/pyramid2"/>
    <dgm:cxn modelId="{9F467FB8-8C5F-44B7-950B-0B550A499BBD}" type="presParOf" srcId="{00D63FC7-230B-4B58-B690-54A029D3998A}" destId="{BD7AE474-3068-4021-9692-5A2F955C1153}" srcOrd="3" destOrd="0" presId="urn:microsoft.com/office/officeart/2005/8/layout/pyramid2"/>
    <dgm:cxn modelId="{5268BE44-F41A-4662-B6BD-7C779EF9C297}" type="presParOf" srcId="{00D63FC7-230B-4B58-B690-54A029D3998A}" destId="{23A84259-3609-4084-BB78-1B0A55942E07}" srcOrd="4" destOrd="0" presId="urn:microsoft.com/office/officeart/2005/8/layout/pyramid2"/>
    <dgm:cxn modelId="{D1877307-AC25-4D9F-A44A-AB4A4A81C112}" type="presParOf" srcId="{00D63FC7-230B-4B58-B690-54A029D3998A}" destId="{0A20838A-1878-456B-89F6-C2421B68A42A}" srcOrd="5" destOrd="0" presId="urn:microsoft.com/office/officeart/2005/8/layout/pyramid2"/>
    <dgm:cxn modelId="{556F0300-2EB6-41B1-9F06-65895EAE940C}" type="presParOf" srcId="{00D63FC7-230B-4B58-B690-54A029D3998A}" destId="{62376A02-907D-40D4-8FAC-FCE1502C64BC}" srcOrd="6" destOrd="0" presId="urn:microsoft.com/office/officeart/2005/8/layout/pyramid2"/>
    <dgm:cxn modelId="{85DA2E06-94A3-42B3-83BB-276B70335A70}" type="presParOf" srcId="{00D63FC7-230B-4B58-B690-54A029D3998A}" destId="{DFE009A2-2737-4A87-A36C-308E6726053F}" srcOrd="7" destOrd="0" presId="urn:microsoft.com/office/officeart/2005/8/layout/pyramid2"/>
    <dgm:cxn modelId="{4E517869-C1AE-40FB-9515-AB2ADC2B552E}" type="presParOf" srcId="{00D63FC7-230B-4B58-B690-54A029D3998A}" destId="{441D0C7A-5598-42BB-8361-F2BB52E61D40}" srcOrd="8" destOrd="0" presId="urn:microsoft.com/office/officeart/2005/8/layout/pyramid2"/>
    <dgm:cxn modelId="{64B8DBA6-A8F7-4D6A-B31F-C128B0FB3482}" type="presParOf" srcId="{00D63FC7-230B-4B58-B690-54A029D3998A}" destId="{FCAB8814-4200-44E7-9A79-5CE354FE75D8}" srcOrd="9" destOrd="0" presId="urn:microsoft.com/office/officeart/2005/8/layout/pyramid2"/>
    <dgm:cxn modelId="{B590EACA-25BC-40D0-B582-9274BCBD3C94}" type="presParOf" srcId="{00D63FC7-230B-4B58-B690-54A029D3998A}" destId="{8C6D338D-4DEA-4B91-8DA1-ACC3937A1B11}" srcOrd="10" destOrd="0" presId="urn:microsoft.com/office/officeart/2005/8/layout/pyramid2"/>
    <dgm:cxn modelId="{028A87B3-74B3-43FB-81A8-F68CB624E5E4}" type="presParOf" srcId="{00D63FC7-230B-4B58-B690-54A029D3998A}" destId="{3EE0C788-CC19-4B09-BB07-95DCB763EAE0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4BE4B-1C0A-47C9-B5AB-97BB62BF183A}">
      <dsp:nvSpPr>
        <dsp:cNvPr id="0" name=""/>
        <dsp:cNvSpPr/>
      </dsp:nvSpPr>
      <dsp:spPr>
        <a:xfrm>
          <a:off x="1706970" y="1035655"/>
          <a:ext cx="2954051" cy="295450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dk2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C3BDCD1-3734-4D2E-A661-72A92EC0D217}">
      <dsp:nvSpPr>
        <dsp:cNvPr id="0" name=""/>
        <dsp:cNvSpPr/>
      </dsp:nvSpPr>
      <dsp:spPr>
        <a:xfrm>
          <a:off x="2359912" y="2102320"/>
          <a:ext cx="1641509" cy="820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bg1"/>
              </a:solidFill>
            </a:rPr>
            <a:t>Memorial</a:t>
          </a:r>
        </a:p>
      </dsp:txBody>
      <dsp:txXfrm>
        <a:off x="2359912" y="2102320"/>
        <a:ext cx="1641509" cy="820558"/>
      </dsp:txXfrm>
    </dsp:sp>
    <dsp:sp modelId="{B39E4BB4-D002-47C9-A948-1CFA04263603}">
      <dsp:nvSpPr>
        <dsp:cNvPr id="0" name=""/>
        <dsp:cNvSpPr/>
      </dsp:nvSpPr>
      <dsp:spPr>
        <a:xfrm>
          <a:off x="886492" y="2733235"/>
          <a:ext cx="2954051" cy="295450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dk2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764A7E4-2616-48B1-99D7-C116E55F456D}">
      <dsp:nvSpPr>
        <dsp:cNvPr id="0" name=""/>
        <dsp:cNvSpPr/>
      </dsp:nvSpPr>
      <dsp:spPr>
        <a:xfrm>
          <a:off x="1542763" y="3809720"/>
          <a:ext cx="1641509" cy="820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bg1"/>
              </a:solidFill>
            </a:rPr>
            <a:t>Oral Prelims</a:t>
          </a:r>
        </a:p>
      </dsp:txBody>
      <dsp:txXfrm>
        <a:off x="1542763" y="3809720"/>
        <a:ext cx="1641509" cy="820558"/>
      </dsp:txXfrm>
    </dsp:sp>
    <dsp:sp modelId="{13BAD4EB-ABE8-4472-9FFE-0B1D5692B184}">
      <dsp:nvSpPr>
        <dsp:cNvPr id="0" name=""/>
        <dsp:cNvSpPr/>
      </dsp:nvSpPr>
      <dsp:spPr>
        <a:xfrm>
          <a:off x="1917221" y="4633960"/>
          <a:ext cx="2537988" cy="253900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dk2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72F25F-911A-43DF-9A59-532B12B76A77}">
      <dsp:nvSpPr>
        <dsp:cNvPr id="0" name=""/>
        <dsp:cNvSpPr/>
      </dsp:nvSpPr>
      <dsp:spPr>
        <a:xfrm>
          <a:off x="2363796" y="5519574"/>
          <a:ext cx="1641509" cy="820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bg1"/>
              </a:solidFill>
            </a:rPr>
            <a:t>Tourney Rounds</a:t>
          </a:r>
        </a:p>
      </dsp:txBody>
      <dsp:txXfrm>
        <a:off x="2363796" y="5519574"/>
        <a:ext cx="1641509" cy="8205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92D5-BC99-4D92-AD24-2D784F7E7464}">
      <dsp:nvSpPr>
        <dsp:cNvPr id="0" name=""/>
        <dsp:cNvSpPr/>
      </dsp:nvSpPr>
      <dsp:spPr>
        <a:xfrm>
          <a:off x="0" y="0"/>
          <a:ext cx="5056653" cy="8000999"/>
        </a:xfrm>
        <a:prstGeom prst="triangl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E9AC1F-34CD-4322-8D2B-7C677CA6D371}">
      <dsp:nvSpPr>
        <dsp:cNvPr id="0" name=""/>
        <dsp:cNvSpPr/>
      </dsp:nvSpPr>
      <dsp:spPr>
        <a:xfrm>
          <a:off x="2528326" y="804397"/>
          <a:ext cx="3286824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Incorporate Feedback</a:t>
          </a:r>
        </a:p>
      </dsp:txBody>
      <dsp:txXfrm>
        <a:off x="2574554" y="850625"/>
        <a:ext cx="3194368" cy="854537"/>
      </dsp:txXfrm>
    </dsp:sp>
    <dsp:sp modelId="{1E461D56-6E4B-4652-91B9-8B138B80B2EE}">
      <dsp:nvSpPr>
        <dsp:cNvPr id="0" name=""/>
        <dsp:cNvSpPr/>
      </dsp:nvSpPr>
      <dsp:spPr>
        <a:xfrm>
          <a:off x="2528326" y="1869764"/>
          <a:ext cx="3286824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Don’t Experiment with Arguments (Stick with what works)</a:t>
          </a:r>
        </a:p>
      </dsp:txBody>
      <dsp:txXfrm>
        <a:off x="2574554" y="1915992"/>
        <a:ext cx="3194368" cy="854537"/>
      </dsp:txXfrm>
    </dsp:sp>
    <dsp:sp modelId="{23A84259-3609-4084-BB78-1B0A55942E07}">
      <dsp:nvSpPr>
        <dsp:cNvPr id="0" name=""/>
        <dsp:cNvSpPr/>
      </dsp:nvSpPr>
      <dsp:spPr>
        <a:xfrm>
          <a:off x="2528326" y="2935132"/>
          <a:ext cx="3286824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You are the expert on your case—not the judges.</a:t>
          </a:r>
        </a:p>
      </dsp:txBody>
      <dsp:txXfrm>
        <a:off x="2574554" y="2981360"/>
        <a:ext cx="3194368" cy="854537"/>
      </dsp:txXfrm>
    </dsp:sp>
    <dsp:sp modelId="{62376A02-907D-40D4-8FAC-FCE1502C64BC}">
      <dsp:nvSpPr>
        <dsp:cNvPr id="0" name=""/>
        <dsp:cNvSpPr/>
      </dsp:nvSpPr>
      <dsp:spPr>
        <a:xfrm>
          <a:off x="2528326" y="4000499"/>
          <a:ext cx="3286824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Be polite and positive, but don’t be bullied off course</a:t>
          </a:r>
        </a:p>
      </dsp:txBody>
      <dsp:txXfrm>
        <a:off x="2574554" y="4046727"/>
        <a:ext cx="3194368" cy="854537"/>
      </dsp:txXfrm>
    </dsp:sp>
    <dsp:sp modelId="{441D0C7A-5598-42BB-8361-F2BB52E61D40}">
      <dsp:nvSpPr>
        <dsp:cNvPr id="0" name=""/>
        <dsp:cNvSpPr/>
      </dsp:nvSpPr>
      <dsp:spPr>
        <a:xfrm>
          <a:off x="2528326" y="5065866"/>
          <a:ext cx="3286824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Know your facts, and know which ones make or break your case.  </a:t>
          </a:r>
        </a:p>
      </dsp:txBody>
      <dsp:txXfrm>
        <a:off x="2574554" y="5112094"/>
        <a:ext cx="3194368" cy="854537"/>
      </dsp:txXfrm>
    </dsp:sp>
    <dsp:sp modelId="{8C6D338D-4DEA-4B91-8DA1-ACC3937A1B11}">
      <dsp:nvSpPr>
        <dsp:cNvPr id="0" name=""/>
        <dsp:cNvSpPr/>
      </dsp:nvSpPr>
      <dsp:spPr>
        <a:xfrm>
          <a:off x="2528326" y="6131234"/>
          <a:ext cx="3286824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You don’t have to win every argument</a:t>
          </a:r>
        </a:p>
      </dsp:txBody>
      <dsp:txXfrm>
        <a:off x="2574554" y="6177462"/>
        <a:ext cx="3194368" cy="854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2ABED0B-A523-4D94-8E76-EFCE0FB74E7B}" type="datetimeFigureOut">
              <a:rPr lang="en-US"/>
              <a:pPr>
                <a:defRPr/>
              </a:pPr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9672181-4430-4C11-9416-4415070F7B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91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40635"/>
            <a:ext cx="6800850" cy="9185697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2230D-C5AF-402F-8904-6914B601C43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3" name="Rectangle 112"/>
          <p:cNvSpPr/>
          <p:nvPr/>
        </p:nvSpPr>
        <p:spPr>
          <a:xfrm>
            <a:off x="0" y="2540000"/>
            <a:ext cx="3714750" cy="416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743200"/>
            <a:ext cx="3601046" cy="3761317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" y="2840568"/>
            <a:ext cx="3314700" cy="2133769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" y="4978400"/>
            <a:ext cx="3314700" cy="14224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71F1-0BAF-46D9-9185-75DB177C0C0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40637"/>
            <a:ext cx="6800849" cy="646176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5748224"/>
            <a:ext cx="6858000" cy="25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5849824"/>
            <a:ext cx="685800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8184507"/>
            <a:ext cx="685800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7495153"/>
            <a:ext cx="6229350" cy="552865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342900" y="5951424"/>
            <a:ext cx="622935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C7D9-91B7-4364-B2DD-BA9600673D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E6C0-666D-4952-9F82-DFCF86545E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B3C5-6F4D-440A-879E-97F8C6B5F7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24D9-B2B7-42FA-AFD0-C8845732E4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9474-4DA8-45F3-9C5E-EC20F2B2C8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0300" y="364067"/>
            <a:ext cx="411480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AEB8-D26B-4C0F-B0DA-6B24B737E7F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7" name="Rectangle 36"/>
          <p:cNvSpPr/>
          <p:nvPr/>
        </p:nvSpPr>
        <p:spPr>
          <a:xfrm>
            <a:off x="0" y="2084832"/>
            <a:ext cx="2071116" cy="441756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-33992" y="4295350"/>
            <a:ext cx="4023360" cy="59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2283968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6311392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2535936"/>
            <a:ext cx="1783080" cy="18288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Perpetua" panose="02020502060401020303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" y="4364736"/>
            <a:ext cx="1783080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00300" y="508000"/>
            <a:ext cx="4171950" cy="75184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BECA-822C-45BC-BD72-AA2AD1AE7F7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3" name="Rectangle 32"/>
          <p:cNvSpPr/>
          <p:nvPr/>
        </p:nvSpPr>
        <p:spPr>
          <a:xfrm>
            <a:off x="0" y="2084832"/>
            <a:ext cx="2071116" cy="441756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-33992" y="4295350"/>
            <a:ext cx="4023360" cy="59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2283968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6311392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86" y="2540000"/>
            <a:ext cx="1783080" cy="18288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" y="4368800"/>
            <a:ext cx="1783080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6DB7A-8494-4E3D-8844-A96E550EEB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5C86-0131-49B9-81BB-DD4FC66397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12014" y="182880"/>
            <a:ext cx="6652260" cy="877824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16545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3342" y="8416545"/>
            <a:ext cx="2611316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16545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B2510F3-41AB-4E3C-A3B9-F54DCA85F5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Perpetua" panose="02020502060401020303" pitchFamily="18" charset="0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Perpetua" panose="02020502060401020303" pitchFamily="18" charset="0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Perpetua" panose="02020502060401020303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Perpetua" panose="02020502060401020303" pitchFamily="18" charset="0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Perpetua" panose="02020502060401020303" pitchFamily="18" charset="0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Perpetua" panose="02020502060401020303" pitchFamily="18" charset="0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1.m4a"/><Relationship Id="rId7" Type="http://schemas.openxmlformats.org/officeDocument/2006/relationships/diagramLayout" Target="../diagrams/layout1.xml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diagramData" Target="../diagrams/data1.xml"/><Relationship Id="rId5" Type="http://schemas.openxmlformats.org/officeDocument/2006/relationships/image" Target="../media/image1.png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audio" Target="../media/media1.m4a"/><Relationship Id="rId7" Type="http://schemas.openxmlformats.org/officeDocument/2006/relationships/diagramLayout" Target="../diagrams/layout2.xml"/><Relationship Id="rId2" Type="http://schemas.microsoft.com/office/2007/relationships/media" Target="../media/media1.m4a"/><Relationship Id="rId1" Type="http://schemas.openxmlformats.org/officeDocument/2006/relationships/tags" Target="../tags/tag2.xml"/><Relationship Id="rId6" Type="http://schemas.openxmlformats.org/officeDocument/2006/relationships/diagramData" Target="../diagrams/data2.xml"/><Relationship Id="rId5" Type="http://schemas.openxmlformats.org/officeDocument/2006/relationships/image" Target="../media/image1.png"/><Relationship Id="rId10" Type="http://schemas.microsoft.com/office/2007/relationships/diagramDrawing" Target="../diagrams/drawing2.xml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2BB9F1-F437-4BCF-8C84-E6D9C44082E5}"/>
              </a:ext>
            </a:extLst>
          </p:cNvPr>
          <p:cNvSpPr/>
          <p:nvPr/>
        </p:nvSpPr>
        <p:spPr>
          <a:xfrm>
            <a:off x="152400" y="228600"/>
            <a:ext cx="4267200" cy="5867400"/>
          </a:xfrm>
          <a:prstGeom prst="rect">
            <a:avLst/>
          </a:prstGeom>
          <a:solidFill>
            <a:srgbClr val="00206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59C5A-FDDC-41ED-A37D-455E8D8EC36B}"/>
              </a:ext>
            </a:extLst>
          </p:cNvPr>
          <p:cNvSpPr/>
          <p:nvPr/>
        </p:nvSpPr>
        <p:spPr>
          <a:xfrm>
            <a:off x="685800" y="838200"/>
            <a:ext cx="5328168" cy="6629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7C7C18-E5F2-4913-8723-C4691C0ABB2A}"/>
              </a:ext>
            </a:extLst>
          </p:cNvPr>
          <p:cNvSpPr/>
          <p:nvPr/>
        </p:nvSpPr>
        <p:spPr>
          <a:xfrm>
            <a:off x="1518168" y="1676400"/>
            <a:ext cx="4495800" cy="6477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F1D77841-9694-4DF2-B70A-11365AAC4F22}"/>
              </a:ext>
            </a:extLst>
          </p:cNvPr>
          <p:cNvSpPr/>
          <p:nvPr/>
        </p:nvSpPr>
        <p:spPr>
          <a:xfrm>
            <a:off x="2507528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1E414B69-96CD-437D-AF56-B524382957CA}"/>
              </a:ext>
            </a:extLst>
          </p:cNvPr>
          <p:cNvSpPr/>
          <p:nvPr/>
        </p:nvSpPr>
        <p:spPr>
          <a:xfrm>
            <a:off x="3200400" y="7696200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24F531D-B335-4BD2-B781-F3C8AC6B0B0E}"/>
              </a:ext>
            </a:extLst>
          </p:cNvPr>
          <p:cNvSpPr/>
          <p:nvPr/>
        </p:nvSpPr>
        <p:spPr>
          <a:xfrm>
            <a:off x="3833953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6586808-398B-4F52-A763-4A7087E4E34C}"/>
              </a:ext>
            </a:extLst>
          </p:cNvPr>
          <p:cNvSpPr/>
          <p:nvPr/>
        </p:nvSpPr>
        <p:spPr>
          <a:xfrm>
            <a:off x="4471847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C570672-EAB8-4728-863E-91F8EEDE631F}"/>
              </a:ext>
            </a:extLst>
          </p:cNvPr>
          <p:cNvSpPr/>
          <p:nvPr/>
        </p:nvSpPr>
        <p:spPr>
          <a:xfrm>
            <a:off x="5113715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FCBF486-06A8-4557-BA56-5123699B2189}"/>
              </a:ext>
            </a:extLst>
          </p:cNvPr>
          <p:cNvSpPr/>
          <p:nvPr/>
        </p:nvSpPr>
        <p:spPr>
          <a:xfrm rot="16200000">
            <a:off x="5418515" y="7359502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650810B-D657-420C-B323-DACEE6AE0A07}"/>
              </a:ext>
            </a:extLst>
          </p:cNvPr>
          <p:cNvSpPr/>
          <p:nvPr/>
        </p:nvSpPr>
        <p:spPr>
          <a:xfrm rot="16200000">
            <a:off x="5419825" y="6749902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9EB1AF82-1A3D-4964-B1D0-89F8CBCD7B5D}"/>
              </a:ext>
            </a:extLst>
          </p:cNvPr>
          <p:cNvSpPr/>
          <p:nvPr/>
        </p:nvSpPr>
        <p:spPr>
          <a:xfrm rot="16200000">
            <a:off x="5403058" y="6026001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2BE7AC7-6DED-4134-A388-8A387FD2E2DB}"/>
              </a:ext>
            </a:extLst>
          </p:cNvPr>
          <p:cNvSpPr/>
          <p:nvPr/>
        </p:nvSpPr>
        <p:spPr>
          <a:xfrm rot="16200000">
            <a:off x="5404368" y="5416401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2F7EE18-5529-4ACF-A717-0673E804E70B}"/>
              </a:ext>
            </a:extLst>
          </p:cNvPr>
          <p:cNvSpPr/>
          <p:nvPr/>
        </p:nvSpPr>
        <p:spPr>
          <a:xfrm rot="16200000">
            <a:off x="5418515" y="480679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07D153E6-CFA2-49C8-AD42-B4BE2F0D336F}"/>
              </a:ext>
            </a:extLst>
          </p:cNvPr>
          <p:cNvSpPr/>
          <p:nvPr/>
        </p:nvSpPr>
        <p:spPr>
          <a:xfrm>
            <a:off x="2860191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F132A50-9271-4DF6-B0EA-5E0F2838CCDA}"/>
              </a:ext>
            </a:extLst>
          </p:cNvPr>
          <p:cNvSpPr/>
          <p:nvPr/>
        </p:nvSpPr>
        <p:spPr>
          <a:xfrm>
            <a:off x="3544748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C6F6A73-586A-484D-85F2-99539377D956}"/>
              </a:ext>
            </a:extLst>
          </p:cNvPr>
          <p:cNvSpPr/>
          <p:nvPr/>
        </p:nvSpPr>
        <p:spPr>
          <a:xfrm>
            <a:off x="4186616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96774D0A-9025-41DE-A2D7-4079284FC833}"/>
              </a:ext>
            </a:extLst>
          </p:cNvPr>
          <p:cNvSpPr/>
          <p:nvPr/>
        </p:nvSpPr>
        <p:spPr>
          <a:xfrm>
            <a:off x="4824510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37252B8D-0E67-43E7-A35D-096A5D784058}"/>
              </a:ext>
            </a:extLst>
          </p:cNvPr>
          <p:cNvSpPr/>
          <p:nvPr/>
        </p:nvSpPr>
        <p:spPr>
          <a:xfrm>
            <a:off x="5466378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FDE342C-6AD5-4A3C-82D4-FF60A565E308}"/>
              </a:ext>
            </a:extLst>
          </p:cNvPr>
          <p:cNvSpPr/>
          <p:nvPr/>
        </p:nvSpPr>
        <p:spPr>
          <a:xfrm rot="16200000">
            <a:off x="6040650" y="7664301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04A603AA-8FF6-457E-B97D-CCD3669C1CAE}"/>
              </a:ext>
            </a:extLst>
          </p:cNvPr>
          <p:cNvSpPr/>
          <p:nvPr/>
        </p:nvSpPr>
        <p:spPr>
          <a:xfrm rot="16200000">
            <a:off x="6041960" y="7054701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5004549-B0A5-4D17-AD8D-D67C9C3D0BB8}"/>
              </a:ext>
            </a:extLst>
          </p:cNvPr>
          <p:cNvSpPr/>
          <p:nvPr/>
        </p:nvSpPr>
        <p:spPr>
          <a:xfrm rot="16200000">
            <a:off x="6025193" y="6330800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C97E0031-4724-426A-88AB-60C0E9CD72D6}"/>
              </a:ext>
            </a:extLst>
          </p:cNvPr>
          <p:cNvSpPr/>
          <p:nvPr/>
        </p:nvSpPr>
        <p:spPr>
          <a:xfrm rot="16200000">
            <a:off x="6026503" y="5721200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D4F58C04-DF2E-4C8A-B919-ACF8EE7742DD}"/>
              </a:ext>
            </a:extLst>
          </p:cNvPr>
          <p:cNvSpPr/>
          <p:nvPr/>
        </p:nvSpPr>
        <p:spPr>
          <a:xfrm rot="16200000">
            <a:off x="6040650" y="5111598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2E0AF0-89D8-4209-8234-92767248A7D8}"/>
              </a:ext>
            </a:extLst>
          </p:cNvPr>
          <p:cNvSpPr txBox="1"/>
          <p:nvPr/>
        </p:nvSpPr>
        <p:spPr>
          <a:xfrm>
            <a:off x="1745272" y="2164381"/>
            <a:ext cx="4350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Volume 12: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Putting It All Together</a:t>
            </a:r>
          </a:p>
        </p:txBody>
      </p:sp>
    </p:spTree>
    <p:extLst>
      <p:ext uri="{BB962C8B-B14F-4D97-AF65-F5344CB8AC3E}">
        <p14:creationId xmlns:p14="http://schemas.microsoft.com/office/powerpoint/2010/main" val="294277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18"/>
    </mc:Choice>
    <mc:Fallback xmlns="">
      <p:transition spd="slow" advTm="177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527661" y="3939509"/>
            <a:ext cx="56178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dirty="0">
                <a:ln/>
                <a:solidFill>
                  <a:srgbClr val="002060"/>
                </a:solidFill>
                <a:latin typeface="Perpetua" panose="02020502060401020303" pitchFamily="18" charset="0"/>
              </a:rPr>
              <a:t>LINKING POINTS A TO D</a:t>
            </a:r>
            <a:endParaRPr lang="en-US" sz="4000" b="1" u="sng" cap="none" spc="0" dirty="0">
              <a:ln/>
              <a:solidFill>
                <a:srgbClr val="00206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631715" y="187319"/>
            <a:ext cx="11368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13a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6DAAA4D-2246-C997-C920-FEC413446D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DD0733E-59F7-5593-9895-B64BCEB02A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3620025"/>
              </p:ext>
            </p:extLst>
          </p:nvPr>
        </p:nvGraphicFramePr>
        <p:xfrm>
          <a:off x="-762000" y="303724"/>
          <a:ext cx="5547515" cy="8208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0EDCF2-6E14-1925-E951-1A7FBAA6DCBD}"/>
              </a:ext>
            </a:extLst>
          </p:cNvPr>
          <p:cNvSpPr txBox="1"/>
          <p:nvPr/>
        </p:nvSpPr>
        <p:spPr>
          <a:xfrm>
            <a:off x="3869181" y="2133600"/>
            <a:ext cx="1630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Road Map</a:t>
            </a:r>
          </a:p>
          <a:p>
            <a:r>
              <a:rPr lang="en-US" sz="2400" dirty="0">
                <a:solidFill>
                  <a:schemeClr val="bg1"/>
                </a:solidFill>
              </a:rPr>
              <a:t>Of your</a:t>
            </a:r>
          </a:p>
          <a:p>
            <a:r>
              <a:rPr lang="en-US" sz="2400" dirty="0">
                <a:solidFill>
                  <a:schemeClr val="bg1"/>
                </a:solidFill>
              </a:rPr>
              <a:t>Argument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1284E-5FF2-8C46-5EB0-E3575F5C4A26}"/>
              </a:ext>
            </a:extLst>
          </p:cNvPr>
          <p:cNvSpPr txBox="1"/>
          <p:nvPr/>
        </p:nvSpPr>
        <p:spPr>
          <a:xfrm>
            <a:off x="3143814" y="3963476"/>
            <a:ext cx="2125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Guideposts from your Memorial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58C056-FD0A-070D-E16A-D9C54EF28317}"/>
              </a:ext>
            </a:extLst>
          </p:cNvPr>
          <p:cNvSpPr txBox="1"/>
          <p:nvPr/>
        </p:nvSpPr>
        <p:spPr>
          <a:xfrm>
            <a:off x="3722971" y="5793352"/>
            <a:ext cx="2125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Feedback from Judges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411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31"/>
    </mc:Choice>
    <mc:Fallback xmlns="">
      <p:transition spd="slow" advTm="52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201936" y="3939509"/>
            <a:ext cx="62692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dirty="0">
                <a:ln/>
                <a:solidFill>
                  <a:srgbClr val="002060"/>
                </a:solidFill>
                <a:latin typeface="Perpetua" panose="02020502060401020303" pitchFamily="18" charset="0"/>
              </a:rPr>
              <a:t>JUDGES’ TIPS FOR SUCCESS</a:t>
            </a:r>
            <a:endParaRPr lang="en-US" sz="4000" b="1" u="sng" cap="none" spc="0" dirty="0">
              <a:ln/>
              <a:solidFill>
                <a:srgbClr val="00206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599656" y="187319"/>
            <a:ext cx="1200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13b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6DAAA4D-2246-C997-C920-FEC413446D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65B3965-6F72-899E-3C5E-54F1AE26FA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0329231"/>
              </p:ext>
            </p:extLst>
          </p:nvPr>
        </p:nvGraphicFramePr>
        <p:xfrm>
          <a:off x="53123" y="609600"/>
          <a:ext cx="5815151" cy="800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1117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31"/>
    </mc:Choice>
    <mc:Fallback xmlns="">
      <p:transition spd="slow" advTm="52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386225" y="3939509"/>
            <a:ext cx="59007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dirty="0">
                <a:ln/>
                <a:solidFill>
                  <a:srgbClr val="002060"/>
                </a:solidFill>
                <a:latin typeface="Perpetua" panose="02020502060401020303" pitchFamily="18" charset="0"/>
              </a:rPr>
              <a:t>NEW ESMOAS CALENDAR</a:t>
            </a:r>
            <a:endParaRPr lang="en-US" sz="4000" b="1" u="sng" cap="none" spc="0" dirty="0">
              <a:ln/>
              <a:solidFill>
                <a:srgbClr val="00206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627710" y="187319"/>
            <a:ext cx="1144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13c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31824E-DF5C-0BCD-C908-2175838FE133}"/>
              </a:ext>
            </a:extLst>
          </p:cNvPr>
          <p:cNvSpPr/>
          <p:nvPr/>
        </p:nvSpPr>
        <p:spPr>
          <a:xfrm>
            <a:off x="167472" y="1774524"/>
            <a:ext cx="5460237" cy="18288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ESMOAS XXIX (29)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(Summit of the Americas)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Location </a:t>
            </a:r>
            <a:r>
              <a:rPr lang="en-US" sz="20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Univ. of St. Thomas, Houston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Date ~TBA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709429-758F-B4DA-154C-4258C9DA8801}"/>
              </a:ext>
            </a:extLst>
          </p:cNvPr>
          <p:cNvSpPr txBox="1"/>
          <p:nvPr/>
        </p:nvSpPr>
        <p:spPr>
          <a:xfrm>
            <a:off x="345675" y="1015425"/>
            <a:ext cx="5103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chemeClr val="bg1"/>
                </a:solidFill>
              </a:rPr>
              <a:t>Tentative Dates for 2025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CDE44F-FE72-81A4-44AD-53E4337F55C0}"/>
              </a:ext>
            </a:extLst>
          </p:cNvPr>
          <p:cNvSpPr/>
          <p:nvPr/>
        </p:nvSpPr>
        <p:spPr>
          <a:xfrm>
            <a:off x="167472" y="4953000"/>
            <a:ext cx="5460237" cy="1828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IACHR MOOT COURT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(Presented by ESMOAS)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Location- </a:t>
            </a:r>
            <a:r>
              <a:rPr lang="en-US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St. Mary’s University, San Antonio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Walbaum Display SemiBold" panose="02070703090703020303" pitchFamily="18" charset="0"/>
              </a:rPr>
              <a:t>Date ~TBA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A23F73-4CF6-3C8D-81BE-79875EFBCA7E}"/>
              </a:ext>
            </a:extLst>
          </p:cNvPr>
          <p:cNvSpPr txBox="1"/>
          <p:nvPr/>
        </p:nvSpPr>
        <p:spPr>
          <a:xfrm>
            <a:off x="533400" y="3733800"/>
            <a:ext cx="50943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3D4726"/>
                </a:solidFill>
              </a:rPr>
              <a:t>Parliamentary Scrimmage Tentative Location- </a:t>
            </a:r>
            <a:r>
              <a:rPr lang="en-US" sz="2000" b="1" dirty="0">
                <a:solidFill>
                  <a:srgbClr val="3D4726"/>
                </a:solidFill>
              </a:rPr>
              <a:t>Our Lady of the Lake University, San Antonio</a:t>
            </a:r>
            <a:endParaRPr lang="en-US" sz="2400" b="1" dirty="0">
              <a:solidFill>
                <a:srgbClr val="3D472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148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31"/>
    </mc:Choice>
    <mc:Fallback xmlns="">
      <p:transition spd="slow" advTm="5293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191297" y="3939509"/>
            <a:ext cx="62905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dirty="0">
                <a:ln/>
                <a:solidFill>
                  <a:srgbClr val="002060"/>
                </a:solidFill>
                <a:latin typeface="Perpetua" panose="02020502060401020303" pitchFamily="18" charset="0"/>
              </a:rPr>
              <a:t>AFTER IACHR CONCLUDES</a:t>
            </a:r>
            <a:endParaRPr lang="en-US" sz="4000" b="1" u="sng" cap="none" spc="0" dirty="0">
              <a:ln/>
              <a:solidFill>
                <a:srgbClr val="00206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592445" y="187319"/>
            <a:ext cx="12153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13d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075ADA-3516-FE3B-D9AD-E4C97F838796}"/>
              </a:ext>
            </a:extLst>
          </p:cNvPr>
          <p:cNvSpPr txBox="1"/>
          <p:nvPr/>
        </p:nvSpPr>
        <p:spPr>
          <a:xfrm>
            <a:off x="228600" y="762000"/>
            <a:ext cx="5399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You will receive your judging written feedback about 2 weeks after conclusion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533B25-24AC-0A35-A09F-8CD1D68AF7D6}"/>
              </a:ext>
            </a:extLst>
          </p:cNvPr>
          <p:cNvSpPr txBox="1"/>
          <p:nvPr/>
        </p:nvSpPr>
        <p:spPr>
          <a:xfrm>
            <a:off x="167476" y="2537010"/>
            <a:ext cx="5399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VOLUNTEER OPPORTUNITIES</a:t>
            </a:r>
          </a:p>
          <a:p>
            <a:pPr algn="ctr"/>
            <a:r>
              <a:rPr lang="en-US" sz="2400" u="sng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AFTER GRADUATION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DB9A38-4FC1-107C-6B50-D9412E107B32}"/>
              </a:ext>
            </a:extLst>
          </p:cNvPr>
          <p:cNvSpPr txBox="1"/>
          <p:nvPr/>
        </p:nvSpPr>
        <p:spPr>
          <a:xfrm>
            <a:off x="228600" y="3467670"/>
            <a:ext cx="5337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First Year after Graduation- Memorial Judging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Second Year- Memorial Judging and/or Prelim Round Online Judging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Third Year- Bench Judge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738866-F747-EAD5-35B0-635CE7555C98}"/>
              </a:ext>
            </a:extLst>
          </p:cNvPr>
          <p:cNvSpPr txBox="1"/>
          <p:nvPr/>
        </p:nvSpPr>
        <p:spPr>
          <a:xfrm>
            <a:off x="228600" y="6019800"/>
            <a:ext cx="53991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WHAT WE CAN DO FOR YOU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Networking within the legal community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Job references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Walbaum Display SemiBold" panose="02070703090703020303" pitchFamily="18" charset="0"/>
              </a:rPr>
              <a:t>Law school letters of recommendation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062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31"/>
    </mc:Choice>
    <mc:Fallback xmlns="">
      <p:transition spd="slow" advTm="52931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45107</TotalTime>
  <Words>214</Words>
  <Application>Microsoft Office PowerPoint</Application>
  <PresentationFormat>Letter Paper (8.5x11 in)</PresentationFormat>
  <Paragraphs>44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Perpetua</vt:lpstr>
      <vt:lpstr>Vijaya</vt:lpstr>
      <vt:lpstr>Walbaum Display SemiBold</vt:lpstr>
      <vt:lpstr>Thatch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Joshua Hyles</dc:creator>
  <cp:lastModifiedBy>Joshua Hyles</cp:lastModifiedBy>
  <cp:revision>309</cp:revision>
  <dcterms:created xsi:type="dcterms:W3CDTF">2012-02-14T03:24:24Z</dcterms:created>
  <dcterms:modified xsi:type="dcterms:W3CDTF">2024-09-26T21:14:40Z</dcterms:modified>
</cp:coreProperties>
</file>