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0" r:id="rId1"/>
  </p:sldMasterIdLst>
  <p:notesMasterIdLst>
    <p:notesMasterId r:id="rId15"/>
  </p:notesMasterIdLst>
  <p:sldIdLst>
    <p:sldId id="332" r:id="rId2"/>
    <p:sldId id="352" r:id="rId3"/>
    <p:sldId id="355" r:id="rId4"/>
    <p:sldId id="353" r:id="rId5"/>
    <p:sldId id="354" r:id="rId6"/>
    <p:sldId id="356" r:id="rId7"/>
    <p:sldId id="357" r:id="rId8"/>
    <p:sldId id="358" r:id="rId9"/>
    <p:sldId id="359" r:id="rId10"/>
    <p:sldId id="360" r:id="rId11"/>
    <p:sldId id="361" r:id="rId12"/>
    <p:sldId id="362" r:id="rId13"/>
    <p:sldId id="363" r:id="rId14"/>
  </p:sldIdLst>
  <p:sldSz cx="6858000" cy="9144000" type="letter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EE5B"/>
    <a:srgbClr val="FFFF00"/>
    <a:srgbClr val="D9CD37"/>
    <a:srgbClr val="002060"/>
    <a:srgbClr val="FF9B9B"/>
    <a:srgbClr val="12FA1D"/>
    <a:srgbClr val="660033"/>
    <a:srgbClr val="EBEF92"/>
    <a:srgbClr val="008E40"/>
    <a:srgbClr val="D5B0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85" autoAdjust="0"/>
    <p:restoredTop sz="93446" autoAdjust="0"/>
  </p:normalViewPr>
  <p:slideViewPr>
    <p:cSldViewPr>
      <p:cViewPr varScale="1">
        <p:scale>
          <a:sx n="81" d="100"/>
          <a:sy n="81" d="100"/>
        </p:scale>
        <p:origin x="319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5B45FE-3428-4CF3-B343-9CD5205BD698}" type="doc">
      <dgm:prSet loTypeId="urn:diagrams.loki3.com/Bracket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D7A2BE-A9D6-4503-B792-6912A1AC37E3}">
      <dgm:prSet phldrT="[Text]" custT="1"/>
      <dgm:spPr>
        <a:solidFill>
          <a:srgbClr val="7030A0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perspectiveRight"/>
          <a:lightRig rig="threePt" dir="t"/>
        </a:scene3d>
        <a:sp3d extrusionH="50800" prstMaterial="dkEdge">
          <a:bevelT w="12700"/>
        </a:sp3d>
      </dgm:spPr>
      <dgm:t>
        <a:bodyPr spcFirstLastPara="0" vert="horz" wrap="square" lIns="142240" tIns="50800" rIns="142240" bIns="5080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Perpetua" panose="02020502060401020303" pitchFamily="18" charset="0"/>
              <a:ea typeface="+mn-ea"/>
              <a:cs typeface="+mn-cs"/>
            </a:rPr>
            <a:t>Table of Contents</a:t>
          </a:r>
        </a:p>
      </dgm:t>
    </dgm:pt>
    <dgm:pt modelId="{3C83C4FA-A641-4E1A-990C-F236A4ACB525}" type="parTrans" cxnId="{16E5F4B7-5509-4D71-B449-5CBA50700D04}">
      <dgm:prSet/>
      <dgm:spPr/>
      <dgm:t>
        <a:bodyPr/>
        <a:lstStyle/>
        <a:p>
          <a:endParaRPr lang="en-US" sz="2000">
            <a:latin typeface="Perpetua" panose="02020502060401020303" pitchFamily="18" charset="0"/>
          </a:endParaRPr>
        </a:p>
      </dgm:t>
    </dgm:pt>
    <dgm:pt modelId="{D139C37F-8C0E-4D3D-B21C-D07294C85332}" type="sibTrans" cxnId="{16E5F4B7-5509-4D71-B449-5CBA50700D04}">
      <dgm:prSet/>
      <dgm:spPr/>
      <dgm:t>
        <a:bodyPr/>
        <a:lstStyle/>
        <a:p>
          <a:endParaRPr lang="en-US" sz="2000">
            <a:latin typeface="Perpetua" panose="02020502060401020303" pitchFamily="18" charset="0"/>
          </a:endParaRPr>
        </a:p>
      </dgm:t>
    </dgm:pt>
    <dgm:pt modelId="{31F78BC0-6E4B-4D27-8C3B-B6874A5B7CB7}">
      <dgm:prSet phldrT="[Text]" custT="1"/>
      <dgm:spPr>
        <a:solidFill>
          <a:srgbClr val="7030A0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perspectiveRight"/>
          <a:lightRig rig="threePt" dir="t"/>
        </a:scene3d>
        <a:sp3d extrusionH="50800" prstMaterial="dkEdge">
          <a:bevelT w="12700"/>
        </a:sp3d>
      </dgm:spPr>
      <dgm:t>
        <a:bodyPr spcFirstLastPara="0" vert="horz" wrap="square" lIns="142240" tIns="50800" rIns="142240" bIns="5080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Perpetua" panose="02020502060401020303" pitchFamily="18" charset="0"/>
              <a:ea typeface="+mn-ea"/>
              <a:cs typeface="+mn-cs"/>
            </a:rPr>
            <a:t>Index of Authorities</a:t>
          </a:r>
        </a:p>
      </dgm:t>
    </dgm:pt>
    <dgm:pt modelId="{5362C4B4-4931-420A-8BB7-D4B906CB248E}" type="parTrans" cxnId="{B5FA1580-D255-43D0-B6F7-93B187871EB6}">
      <dgm:prSet/>
      <dgm:spPr/>
      <dgm:t>
        <a:bodyPr/>
        <a:lstStyle/>
        <a:p>
          <a:endParaRPr lang="en-US" sz="2000">
            <a:latin typeface="Perpetua" panose="02020502060401020303" pitchFamily="18" charset="0"/>
          </a:endParaRPr>
        </a:p>
      </dgm:t>
    </dgm:pt>
    <dgm:pt modelId="{261BD82C-B045-4C98-B350-E9F8FC9A716E}" type="sibTrans" cxnId="{B5FA1580-D255-43D0-B6F7-93B187871EB6}">
      <dgm:prSet/>
      <dgm:spPr/>
      <dgm:t>
        <a:bodyPr/>
        <a:lstStyle/>
        <a:p>
          <a:endParaRPr lang="en-US" sz="2000">
            <a:latin typeface="Perpetua" panose="02020502060401020303" pitchFamily="18" charset="0"/>
          </a:endParaRPr>
        </a:p>
      </dgm:t>
    </dgm:pt>
    <dgm:pt modelId="{991F64F7-31CF-4590-B43A-5148117115C9}">
      <dgm:prSet phldrT="[Text]" custT="1"/>
      <dgm:spPr>
        <a:solidFill>
          <a:srgbClr val="7030A0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perspectiveRight"/>
          <a:lightRig rig="threePt" dir="t"/>
        </a:scene3d>
        <a:sp3d extrusionH="50800" prstMaterial="dkEdge">
          <a:bevelT w="12700"/>
        </a:sp3d>
      </dgm:spPr>
      <dgm:t>
        <a:bodyPr spcFirstLastPara="0" vert="horz" wrap="square" lIns="142240" tIns="50800" rIns="142240" bIns="50800" numCol="1" spcCol="1270" anchor="ctr" anchorCtr="0"/>
        <a:lstStyle/>
        <a:p>
          <a:pPr algn="ctr"/>
          <a:r>
            <a:rPr lang="en-US" sz="2000" b="1" dirty="0">
              <a:latin typeface="Perpetua" panose="02020502060401020303" pitchFamily="18" charset="0"/>
            </a:rPr>
            <a:t>Statement of Facts	</a:t>
          </a:r>
        </a:p>
      </dgm:t>
    </dgm:pt>
    <dgm:pt modelId="{5ADA90C2-8E20-4B57-9E71-8CFD80829D38}" type="parTrans" cxnId="{9734BB07-15B8-4643-81D6-D3FD2FDA8A09}">
      <dgm:prSet/>
      <dgm:spPr/>
      <dgm:t>
        <a:bodyPr/>
        <a:lstStyle/>
        <a:p>
          <a:endParaRPr lang="en-US" sz="2000">
            <a:latin typeface="Perpetua" panose="02020502060401020303" pitchFamily="18" charset="0"/>
          </a:endParaRPr>
        </a:p>
      </dgm:t>
    </dgm:pt>
    <dgm:pt modelId="{E378313A-8849-4D87-98EF-C03FED2D2741}" type="sibTrans" cxnId="{9734BB07-15B8-4643-81D6-D3FD2FDA8A09}">
      <dgm:prSet/>
      <dgm:spPr/>
      <dgm:t>
        <a:bodyPr/>
        <a:lstStyle/>
        <a:p>
          <a:endParaRPr lang="en-US" sz="2000">
            <a:latin typeface="Perpetua" panose="02020502060401020303" pitchFamily="18" charset="0"/>
          </a:endParaRPr>
        </a:p>
      </dgm:t>
    </dgm:pt>
    <dgm:pt modelId="{6E39FB90-C671-4214-9B05-269635F77DE8}">
      <dgm:prSet custT="1"/>
      <dgm:spPr>
        <a:solidFill>
          <a:srgbClr val="7030A0"/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Perpetua" panose="02020502060401020303" pitchFamily="18" charset="0"/>
              <a:ea typeface="+mn-ea"/>
              <a:cs typeface="+mn-cs"/>
            </a:rPr>
            <a:t>Legal Analysis</a:t>
          </a:r>
        </a:p>
      </dgm:t>
    </dgm:pt>
    <dgm:pt modelId="{C943AF57-1AB7-4AEF-A5BE-0DEA38BA7A19}" type="parTrans" cxnId="{E0E7BB1C-0B15-442B-A886-7255EBB99B47}">
      <dgm:prSet/>
      <dgm:spPr/>
      <dgm:t>
        <a:bodyPr/>
        <a:lstStyle/>
        <a:p>
          <a:endParaRPr lang="en-US" sz="2000">
            <a:latin typeface="Perpetua" panose="02020502060401020303" pitchFamily="18" charset="0"/>
          </a:endParaRPr>
        </a:p>
      </dgm:t>
    </dgm:pt>
    <dgm:pt modelId="{EA70BD60-BE6D-46BF-A1A5-52D3DAE34E0C}" type="sibTrans" cxnId="{E0E7BB1C-0B15-442B-A886-7255EBB99B47}">
      <dgm:prSet/>
      <dgm:spPr/>
      <dgm:t>
        <a:bodyPr/>
        <a:lstStyle/>
        <a:p>
          <a:endParaRPr lang="en-US" sz="2000">
            <a:latin typeface="Perpetua" panose="02020502060401020303" pitchFamily="18" charset="0"/>
          </a:endParaRPr>
        </a:p>
      </dgm:t>
    </dgm:pt>
    <dgm:pt modelId="{C4B03E33-C72D-49C9-9AC0-C3CF8F10ACEB}">
      <dgm:prSet custT="1"/>
      <dgm:spPr>
        <a:solidFill>
          <a:srgbClr val="7030A0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 spcFirstLastPara="0" vert="horz" wrap="square" lIns="142240" tIns="50800" rIns="142240" bIns="5080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Perpetua" panose="02020502060401020303" pitchFamily="18" charset="0"/>
              <a:ea typeface="+mn-ea"/>
              <a:cs typeface="+mn-cs"/>
            </a:rPr>
            <a:t>Request for Relief</a:t>
          </a:r>
        </a:p>
      </dgm:t>
    </dgm:pt>
    <dgm:pt modelId="{FB6254F7-E546-4B32-8DE1-947CF3E6C45B}" type="parTrans" cxnId="{F76DAC57-3B72-4490-A0B3-813F38BD1606}">
      <dgm:prSet/>
      <dgm:spPr/>
      <dgm:t>
        <a:bodyPr/>
        <a:lstStyle/>
        <a:p>
          <a:endParaRPr lang="en-US" sz="2000">
            <a:latin typeface="Perpetua" panose="02020502060401020303" pitchFamily="18" charset="0"/>
          </a:endParaRPr>
        </a:p>
      </dgm:t>
    </dgm:pt>
    <dgm:pt modelId="{3FEE89F2-4C2F-41A7-B1C6-542015C7E567}" type="sibTrans" cxnId="{F76DAC57-3B72-4490-A0B3-813F38BD1606}">
      <dgm:prSet/>
      <dgm:spPr/>
      <dgm:t>
        <a:bodyPr/>
        <a:lstStyle/>
        <a:p>
          <a:endParaRPr lang="en-US" sz="2000">
            <a:latin typeface="Perpetua" panose="02020502060401020303" pitchFamily="18" charset="0"/>
          </a:endParaRPr>
        </a:p>
      </dgm:t>
    </dgm:pt>
    <dgm:pt modelId="{07C0256B-0D97-442D-8EA3-0CFA1F65422B}">
      <dgm:prSet custT="1"/>
      <dgm:spPr>
        <a:solidFill>
          <a:srgbClr val="7030A0"/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perspectiveRight"/>
          <a:lightRig rig="threePt" dir="t"/>
        </a:scene3d>
        <a:sp3d extrusionH="50800" prstMaterial="dkEdge">
          <a:bevelT w="12700"/>
        </a:sp3d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Perpetua" panose="02020502060401020303" pitchFamily="18" charset="0"/>
              <a:ea typeface="+mn-ea"/>
              <a:cs typeface="+mn-cs"/>
            </a:rPr>
            <a:t>Title Page</a:t>
          </a:r>
          <a:endParaRPr lang="en-US" sz="2000" b="1" kern="1200" dirty="0">
            <a:latin typeface="Perpetua" panose="02020502060401020303" pitchFamily="18" charset="0"/>
            <a:ea typeface="+mn-ea"/>
            <a:cs typeface="+mn-cs"/>
          </a:endParaRPr>
        </a:p>
      </dgm:t>
    </dgm:pt>
    <dgm:pt modelId="{165C1491-B1F7-469F-91CB-44557B73E9FC}" type="parTrans" cxnId="{FA0FA7C1-01ED-4E22-B47A-C6B82AB1B830}">
      <dgm:prSet/>
      <dgm:spPr/>
      <dgm:t>
        <a:bodyPr/>
        <a:lstStyle/>
        <a:p>
          <a:endParaRPr lang="en-US"/>
        </a:p>
      </dgm:t>
    </dgm:pt>
    <dgm:pt modelId="{C95A7C58-CA18-4B1E-B8CF-C6F607CF1C1C}" type="sibTrans" cxnId="{FA0FA7C1-01ED-4E22-B47A-C6B82AB1B830}">
      <dgm:prSet/>
      <dgm:spPr/>
      <dgm:t>
        <a:bodyPr/>
        <a:lstStyle/>
        <a:p>
          <a:endParaRPr lang="en-US"/>
        </a:p>
      </dgm:t>
    </dgm:pt>
    <dgm:pt modelId="{F81D8547-AE05-4093-B673-8E4DC00525DE}">
      <dgm:prSet custT="1"/>
      <dgm:spPr>
        <a:solidFill>
          <a:srgbClr val="002060"/>
        </a:solidFill>
      </dgm:spPr>
      <dgm:t>
        <a:bodyPr/>
        <a:lstStyle/>
        <a:p>
          <a:r>
            <a:rPr lang="en-US" sz="1600" dirty="0">
              <a:latin typeface="Perpetua" panose="02020502060401020303" pitchFamily="18" charset="0"/>
            </a:rPr>
            <a:t>Format: Rule 10.5</a:t>
          </a:r>
        </a:p>
      </dgm:t>
    </dgm:pt>
    <dgm:pt modelId="{1B841460-016C-4ACA-9F6B-C31BE185B84E}" type="parTrans" cxnId="{B3761364-69CA-41D2-8EEC-9C2AB2912AFB}">
      <dgm:prSet/>
      <dgm:spPr/>
      <dgm:t>
        <a:bodyPr/>
        <a:lstStyle/>
        <a:p>
          <a:endParaRPr lang="en-US"/>
        </a:p>
      </dgm:t>
    </dgm:pt>
    <dgm:pt modelId="{FDC22FEB-B731-4EED-BFE1-1BAA44ECDB95}" type="sibTrans" cxnId="{B3761364-69CA-41D2-8EEC-9C2AB2912AFB}">
      <dgm:prSet/>
      <dgm:spPr/>
      <dgm:t>
        <a:bodyPr/>
        <a:lstStyle/>
        <a:p>
          <a:endParaRPr lang="en-US"/>
        </a:p>
      </dgm:t>
    </dgm:pt>
    <dgm:pt modelId="{B850DF12-9B87-42F0-8443-88059FA81192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600" b="0" dirty="0">
              <a:latin typeface="Perpetua" panose="02020502060401020303" pitchFamily="18" charset="0"/>
            </a:rPr>
            <a:t>Format: Rule 10.6</a:t>
          </a:r>
        </a:p>
      </dgm:t>
    </dgm:pt>
    <dgm:pt modelId="{05ABB674-A8A3-43C2-9096-7FBBEE314118}" type="parTrans" cxnId="{05612C50-6D82-44F7-9FAB-979F2AC128CB}">
      <dgm:prSet/>
      <dgm:spPr/>
      <dgm:t>
        <a:bodyPr/>
        <a:lstStyle/>
        <a:p>
          <a:endParaRPr lang="en-US"/>
        </a:p>
      </dgm:t>
    </dgm:pt>
    <dgm:pt modelId="{A9705338-9705-4ACB-8377-A1A0E2FE9B31}" type="sibTrans" cxnId="{05612C50-6D82-44F7-9FAB-979F2AC128CB}">
      <dgm:prSet/>
      <dgm:spPr/>
      <dgm:t>
        <a:bodyPr/>
        <a:lstStyle/>
        <a:p>
          <a:endParaRPr lang="en-US"/>
        </a:p>
      </dgm:t>
    </dgm:pt>
    <dgm:pt modelId="{DEA118F9-846F-4922-A746-B52AAA45E60A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600" b="0" dirty="0">
              <a:latin typeface="Perpetua" panose="02020502060401020303" pitchFamily="18" charset="0"/>
            </a:rPr>
            <a:t>List of Books and Legal Cases Cited in Memorial</a:t>
          </a:r>
        </a:p>
      </dgm:t>
    </dgm:pt>
    <dgm:pt modelId="{8907D223-32AB-426E-9039-632237BE0113}" type="parTrans" cxnId="{5788F991-E6B1-41EB-8B00-0EAE378CCBE4}">
      <dgm:prSet/>
      <dgm:spPr/>
      <dgm:t>
        <a:bodyPr/>
        <a:lstStyle/>
        <a:p>
          <a:endParaRPr lang="en-US"/>
        </a:p>
      </dgm:t>
    </dgm:pt>
    <dgm:pt modelId="{F46CA2F2-07D7-403F-8908-C6DA93AAF457}" type="sibTrans" cxnId="{5788F991-E6B1-41EB-8B00-0EAE378CCBE4}">
      <dgm:prSet/>
      <dgm:spPr/>
      <dgm:t>
        <a:bodyPr/>
        <a:lstStyle/>
        <a:p>
          <a:endParaRPr lang="en-US"/>
        </a:p>
      </dgm:t>
    </dgm:pt>
    <dgm:pt modelId="{4CEA392D-4175-49E6-9E3D-AA68609A1E6C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600" b="0" dirty="0">
              <a:latin typeface="Perpetua" panose="02020502060401020303" pitchFamily="18" charset="0"/>
            </a:rPr>
            <a:t>Brief Description of Each Item Explaining Its Relevance to the Case</a:t>
          </a:r>
        </a:p>
      </dgm:t>
    </dgm:pt>
    <dgm:pt modelId="{FDC8750E-DE09-4136-944D-055DC7335137}" type="parTrans" cxnId="{01507861-389F-40EC-969C-FC544E521B06}">
      <dgm:prSet/>
      <dgm:spPr/>
      <dgm:t>
        <a:bodyPr/>
        <a:lstStyle/>
        <a:p>
          <a:endParaRPr lang="en-US"/>
        </a:p>
      </dgm:t>
    </dgm:pt>
    <dgm:pt modelId="{7B3BACE6-3EF5-4CC9-81BE-45D39A6D6B6B}" type="sibTrans" cxnId="{01507861-389F-40EC-969C-FC544E521B06}">
      <dgm:prSet/>
      <dgm:spPr/>
      <dgm:t>
        <a:bodyPr/>
        <a:lstStyle/>
        <a:p>
          <a:endParaRPr lang="en-US"/>
        </a:p>
      </dgm:t>
    </dgm:pt>
    <dgm:pt modelId="{1AA50041-C9BF-4F73-A24E-66378CF34B11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600" b="0" dirty="0">
              <a:latin typeface="Perpetua" panose="02020502060401020303" pitchFamily="18" charset="0"/>
            </a:rPr>
            <a:t>A list of stipulated facts and necessary inferences taken from the case and/or clarification questions.</a:t>
          </a:r>
        </a:p>
      </dgm:t>
    </dgm:pt>
    <dgm:pt modelId="{20695AD2-017D-4073-8570-003ACAB9D98D}" type="parTrans" cxnId="{EE9EA858-1AB9-4B62-89DA-6DC8F586B140}">
      <dgm:prSet/>
      <dgm:spPr/>
      <dgm:t>
        <a:bodyPr/>
        <a:lstStyle/>
        <a:p>
          <a:endParaRPr lang="en-US"/>
        </a:p>
      </dgm:t>
    </dgm:pt>
    <dgm:pt modelId="{01C3CBB7-7EB2-47AF-A73C-F9B406FFC4B7}" type="sibTrans" cxnId="{EE9EA858-1AB9-4B62-89DA-6DC8F586B140}">
      <dgm:prSet/>
      <dgm:spPr/>
      <dgm:t>
        <a:bodyPr/>
        <a:lstStyle/>
        <a:p>
          <a:endParaRPr lang="en-US"/>
        </a:p>
      </dgm:t>
    </dgm:pt>
    <dgm:pt modelId="{30DF7C1E-9141-49CE-854D-634496993964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600" b="0" dirty="0">
              <a:latin typeface="Perpetua" panose="02020502060401020303" pitchFamily="18" charset="0"/>
            </a:rPr>
            <a:t>May not include argumentative statements, legal conclusions, distorted opinions, or interpretations of the facts.  </a:t>
          </a:r>
        </a:p>
      </dgm:t>
    </dgm:pt>
    <dgm:pt modelId="{234A80F1-FEEE-4F4E-91F2-DC6F2DA38760}" type="parTrans" cxnId="{A0392074-E46E-4813-AFB4-DB70A3A91487}">
      <dgm:prSet/>
      <dgm:spPr/>
      <dgm:t>
        <a:bodyPr/>
        <a:lstStyle/>
        <a:p>
          <a:endParaRPr lang="en-US"/>
        </a:p>
      </dgm:t>
    </dgm:pt>
    <dgm:pt modelId="{8FC6DF34-E193-4744-B943-E0B74745AE56}" type="sibTrans" cxnId="{A0392074-E46E-4813-AFB4-DB70A3A91487}">
      <dgm:prSet/>
      <dgm:spPr/>
      <dgm:t>
        <a:bodyPr/>
        <a:lstStyle/>
        <a:p>
          <a:endParaRPr lang="en-US"/>
        </a:p>
      </dgm:t>
    </dgm:pt>
    <dgm:pt modelId="{CE9969A4-A7AE-4ED0-81AD-7541B417296E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600" b="0" dirty="0">
              <a:latin typeface="Perpetua" panose="02020502060401020303" pitchFamily="18" charset="0"/>
            </a:rPr>
            <a:t>Basically not your own work, but a list of the parts of the hypothetical case and clarifications that you intend to use in your case.</a:t>
          </a:r>
        </a:p>
      </dgm:t>
    </dgm:pt>
    <dgm:pt modelId="{DED7DB44-CA40-4EE2-863E-19245B2034E9}" type="parTrans" cxnId="{514E1B74-1BA2-4CAD-B03F-7A6302C814EA}">
      <dgm:prSet/>
      <dgm:spPr/>
      <dgm:t>
        <a:bodyPr/>
        <a:lstStyle/>
        <a:p>
          <a:endParaRPr lang="en-US"/>
        </a:p>
      </dgm:t>
    </dgm:pt>
    <dgm:pt modelId="{ED0BBB4F-BB85-42E1-86CE-C25EC6E0D163}" type="sibTrans" cxnId="{514E1B74-1BA2-4CAD-B03F-7A6302C814EA}">
      <dgm:prSet/>
      <dgm:spPr/>
      <dgm:t>
        <a:bodyPr/>
        <a:lstStyle/>
        <a:p>
          <a:endParaRPr lang="en-US"/>
        </a:p>
      </dgm:t>
    </dgm:pt>
    <dgm:pt modelId="{C3FF8EA8-961A-4855-A398-1AAB3E9324F2}">
      <dgm:prSet custT="1"/>
      <dgm:spPr>
        <a:solidFill>
          <a:srgbClr val="002060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>
              <a:latin typeface="Perpetua" panose="02020502060401020303" pitchFamily="18" charset="0"/>
              <a:ea typeface="+mn-ea"/>
              <a:cs typeface="+mn-cs"/>
            </a:rPr>
            <a:t>Analysis of admissibility issues</a:t>
          </a:r>
          <a:endParaRPr lang="en-US" sz="1600" b="0" kern="1200" dirty="0">
            <a:latin typeface="Perpetua" panose="02020502060401020303" pitchFamily="18" charset="0"/>
            <a:ea typeface="+mn-ea"/>
            <a:cs typeface="+mn-cs"/>
          </a:endParaRPr>
        </a:p>
      </dgm:t>
    </dgm:pt>
    <dgm:pt modelId="{E0E45F52-00E3-4E79-83C2-FFEEE5604DDC}" type="parTrans" cxnId="{9F58865E-0862-4CBC-9EBB-205814AE3B9C}">
      <dgm:prSet/>
      <dgm:spPr/>
      <dgm:t>
        <a:bodyPr/>
        <a:lstStyle/>
        <a:p>
          <a:endParaRPr lang="en-US"/>
        </a:p>
      </dgm:t>
    </dgm:pt>
    <dgm:pt modelId="{2385AD7C-F14E-4062-8746-18818BB44D71}" type="sibTrans" cxnId="{9F58865E-0862-4CBC-9EBB-205814AE3B9C}">
      <dgm:prSet/>
      <dgm:spPr/>
      <dgm:t>
        <a:bodyPr/>
        <a:lstStyle/>
        <a:p>
          <a:endParaRPr lang="en-US"/>
        </a:p>
      </dgm:t>
    </dgm:pt>
    <dgm:pt modelId="{D2E6780C-3DD1-4889-BA20-B26372763BB1}">
      <dgm:prSet custT="1"/>
      <dgm:spPr>
        <a:solidFill>
          <a:srgbClr val="002060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>
              <a:latin typeface="Perpetua" panose="02020502060401020303" pitchFamily="18" charset="0"/>
              <a:ea typeface="+mn-ea"/>
              <a:cs typeface="+mn-cs"/>
            </a:rPr>
            <a:t>Analysis of applicable law</a:t>
          </a:r>
          <a:endParaRPr lang="en-US" sz="1600" b="0" kern="1200" dirty="0">
            <a:latin typeface="Perpetua" panose="02020502060401020303" pitchFamily="18" charset="0"/>
            <a:ea typeface="+mn-ea"/>
            <a:cs typeface="+mn-cs"/>
          </a:endParaRPr>
        </a:p>
      </dgm:t>
    </dgm:pt>
    <dgm:pt modelId="{D4C06E38-962D-43AB-9A71-87FF843AD00C}" type="parTrans" cxnId="{8E0F58B7-3584-4EAA-B2A1-377DB43D5AA1}">
      <dgm:prSet/>
      <dgm:spPr/>
      <dgm:t>
        <a:bodyPr/>
        <a:lstStyle/>
        <a:p>
          <a:endParaRPr lang="en-US"/>
        </a:p>
      </dgm:t>
    </dgm:pt>
    <dgm:pt modelId="{F9A0A76D-3232-464F-A045-E628D3BC6940}" type="sibTrans" cxnId="{8E0F58B7-3584-4EAA-B2A1-377DB43D5AA1}">
      <dgm:prSet/>
      <dgm:spPr/>
      <dgm:t>
        <a:bodyPr/>
        <a:lstStyle/>
        <a:p>
          <a:endParaRPr lang="en-US"/>
        </a:p>
      </dgm:t>
    </dgm:pt>
    <dgm:pt modelId="{488CE67C-4CFC-4A26-93E9-EBF24F1DD044}">
      <dgm:prSet custT="1"/>
      <dgm:spPr>
        <a:solidFill>
          <a:srgbClr val="002060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>
              <a:latin typeface="Perpetua" panose="02020502060401020303" pitchFamily="18" charset="0"/>
              <a:ea typeface="+mn-ea"/>
              <a:cs typeface="+mn-cs"/>
            </a:rPr>
            <a:t>This is your interpretation of why you should win your case, based on other decisions rendered in the past.</a:t>
          </a:r>
          <a:endParaRPr lang="en-US" sz="1600" b="0" kern="1200" dirty="0">
            <a:latin typeface="Perpetua" panose="02020502060401020303" pitchFamily="18" charset="0"/>
            <a:ea typeface="+mn-ea"/>
            <a:cs typeface="+mn-cs"/>
          </a:endParaRPr>
        </a:p>
      </dgm:t>
    </dgm:pt>
    <dgm:pt modelId="{FB0DAB85-6C19-45C0-9C35-6CBD0B69A0BB}" type="parTrans" cxnId="{DBD5F515-42C9-4A36-8965-BEDA43CE1730}">
      <dgm:prSet/>
      <dgm:spPr/>
      <dgm:t>
        <a:bodyPr/>
        <a:lstStyle/>
        <a:p>
          <a:endParaRPr lang="en-US"/>
        </a:p>
      </dgm:t>
    </dgm:pt>
    <dgm:pt modelId="{CB9DC51A-B494-49A9-BC8F-1F08E884E339}" type="sibTrans" cxnId="{DBD5F515-42C9-4A36-8965-BEDA43CE1730}">
      <dgm:prSet/>
      <dgm:spPr/>
      <dgm:t>
        <a:bodyPr/>
        <a:lstStyle/>
        <a:p>
          <a:endParaRPr lang="en-US"/>
        </a:p>
      </dgm:t>
    </dgm:pt>
    <dgm:pt modelId="{228B2548-D8EF-4CBC-AA37-CE805295C193}">
      <dgm:prSet custT="1"/>
      <dgm:spPr>
        <a:solidFill>
          <a:srgbClr val="002060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>
              <a:latin typeface="Perpetua" panose="02020502060401020303" pitchFamily="18" charset="0"/>
              <a:ea typeface="+mn-ea"/>
              <a:cs typeface="+mn-cs"/>
            </a:rPr>
            <a:t>A list of what you are seeking the court to do or give you</a:t>
          </a:r>
          <a:endParaRPr lang="en-US" sz="1600" b="0" kern="1200" dirty="0">
            <a:latin typeface="Perpetua" panose="02020502060401020303" pitchFamily="18" charset="0"/>
            <a:ea typeface="+mn-ea"/>
            <a:cs typeface="+mn-cs"/>
          </a:endParaRPr>
        </a:p>
      </dgm:t>
    </dgm:pt>
    <dgm:pt modelId="{ED0DBDDC-1DDA-4C41-B68C-91D261B79EAC}" type="parTrans" cxnId="{D39C0BAC-EBF1-4ACD-B4DA-17D7464FED5E}">
      <dgm:prSet/>
      <dgm:spPr/>
      <dgm:t>
        <a:bodyPr/>
        <a:lstStyle/>
        <a:p>
          <a:endParaRPr lang="en-US"/>
        </a:p>
      </dgm:t>
    </dgm:pt>
    <dgm:pt modelId="{CF987191-549F-4900-98F5-489C2751BEEA}" type="sibTrans" cxnId="{D39C0BAC-EBF1-4ACD-B4DA-17D7464FED5E}">
      <dgm:prSet/>
      <dgm:spPr/>
      <dgm:t>
        <a:bodyPr/>
        <a:lstStyle/>
        <a:p>
          <a:endParaRPr lang="en-US"/>
        </a:p>
      </dgm:t>
    </dgm:pt>
    <dgm:pt modelId="{68CE9694-5F4B-453B-850F-85056EEE0292}">
      <dgm:prSet custT="1"/>
      <dgm:spPr>
        <a:solidFill>
          <a:srgbClr val="002060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>
              <a:latin typeface="Perpetua" panose="02020502060401020303" pitchFamily="18" charset="0"/>
              <a:ea typeface="+mn-ea"/>
              <a:cs typeface="+mn-cs"/>
            </a:rPr>
            <a:t>Petitioners seek repayment or restitution</a:t>
          </a:r>
          <a:endParaRPr lang="en-US" sz="1600" b="0" kern="1200" dirty="0">
            <a:latin typeface="Perpetua" panose="02020502060401020303" pitchFamily="18" charset="0"/>
            <a:ea typeface="+mn-ea"/>
            <a:cs typeface="+mn-cs"/>
          </a:endParaRPr>
        </a:p>
      </dgm:t>
    </dgm:pt>
    <dgm:pt modelId="{0E6C39D4-AAB7-4DBD-A2CC-EF790EA809BC}" type="parTrans" cxnId="{F5AE4F14-C1DD-43E7-8BD8-6815FF09FD73}">
      <dgm:prSet/>
      <dgm:spPr/>
      <dgm:t>
        <a:bodyPr/>
        <a:lstStyle/>
        <a:p>
          <a:endParaRPr lang="en-US"/>
        </a:p>
      </dgm:t>
    </dgm:pt>
    <dgm:pt modelId="{88E9D868-4ECD-472C-A2D6-F7559694428B}" type="sibTrans" cxnId="{F5AE4F14-C1DD-43E7-8BD8-6815FF09FD73}">
      <dgm:prSet/>
      <dgm:spPr/>
      <dgm:t>
        <a:bodyPr/>
        <a:lstStyle/>
        <a:p>
          <a:endParaRPr lang="en-US"/>
        </a:p>
      </dgm:t>
    </dgm:pt>
    <dgm:pt modelId="{48DFE698-13FB-41CC-810D-953B417251BB}">
      <dgm:prSet custT="1"/>
      <dgm:spPr>
        <a:solidFill>
          <a:srgbClr val="002060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latin typeface="Perpetua" panose="02020502060401020303" pitchFamily="18" charset="0"/>
              <a:ea typeface="+mn-ea"/>
              <a:cs typeface="+mn-cs"/>
            </a:rPr>
            <a:t>State seeks dismissal or finding of no fault</a:t>
          </a:r>
        </a:p>
      </dgm:t>
    </dgm:pt>
    <dgm:pt modelId="{2D3A1EC9-4143-4CBD-B211-7F13D219E580}" type="parTrans" cxnId="{1821BED7-6C5B-4A5B-A641-C6788EC27930}">
      <dgm:prSet/>
      <dgm:spPr/>
      <dgm:t>
        <a:bodyPr/>
        <a:lstStyle/>
        <a:p>
          <a:endParaRPr lang="en-US"/>
        </a:p>
      </dgm:t>
    </dgm:pt>
    <dgm:pt modelId="{3257D9C7-DCA0-4D31-9A74-3DC18ECE8DCF}" type="sibTrans" cxnId="{1821BED7-6C5B-4A5B-A641-C6788EC27930}">
      <dgm:prSet/>
      <dgm:spPr/>
      <dgm:t>
        <a:bodyPr/>
        <a:lstStyle/>
        <a:p>
          <a:endParaRPr lang="en-US"/>
        </a:p>
      </dgm:t>
    </dgm:pt>
    <dgm:pt modelId="{C5841088-00BF-4C3E-B079-A317896339C0}" type="pres">
      <dgm:prSet presAssocID="{DF5B45FE-3428-4CF3-B343-9CD5205BD698}" presName="Name0" presStyleCnt="0">
        <dgm:presLayoutVars>
          <dgm:dir/>
          <dgm:animLvl val="lvl"/>
          <dgm:resizeHandles val="exact"/>
        </dgm:presLayoutVars>
      </dgm:prSet>
      <dgm:spPr/>
    </dgm:pt>
    <dgm:pt modelId="{B266F150-3AAB-4894-9D93-18ED07375DBE}" type="pres">
      <dgm:prSet presAssocID="{07C0256B-0D97-442D-8EA3-0CFA1F65422B}" presName="linNode" presStyleCnt="0"/>
      <dgm:spPr/>
    </dgm:pt>
    <dgm:pt modelId="{4DDB642C-0BD9-4062-BADB-6609ED77A2CB}" type="pres">
      <dgm:prSet presAssocID="{07C0256B-0D97-442D-8EA3-0CFA1F65422B}" presName="parTx" presStyleLbl="revTx" presStyleIdx="0" presStyleCnt="6" custScaleX="133783">
        <dgm:presLayoutVars>
          <dgm:chMax val="1"/>
          <dgm:bulletEnabled val="1"/>
        </dgm:presLayoutVars>
      </dgm:prSet>
      <dgm:spPr/>
    </dgm:pt>
    <dgm:pt modelId="{B05E4337-5401-49F5-BC6E-28E0F5B545F6}" type="pres">
      <dgm:prSet presAssocID="{07C0256B-0D97-442D-8EA3-0CFA1F65422B}" presName="bracket" presStyleLbl="parChTrans1D1" presStyleIdx="0" presStyleCnt="6"/>
      <dgm:spPr/>
    </dgm:pt>
    <dgm:pt modelId="{B87F5967-B2CE-4C80-9556-F6CFF17A6967}" type="pres">
      <dgm:prSet presAssocID="{07C0256B-0D97-442D-8EA3-0CFA1F65422B}" presName="spH" presStyleCnt="0"/>
      <dgm:spPr/>
    </dgm:pt>
    <dgm:pt modelId="{7CFAD521-98F6-4972-9376-8EB5E7BD390D}" type="pres">
      <dgm:prSet presAssocID="{07C0256B-0D97-442D-8EA3-0CFA1F65422B}" presName="desTx" presStyleLbl="node1" presStyleIdx="0" presStyleCnt="6">
        <dgm:presLayoutVars>
          <dgm:bulletEnabled val="1"/>
        </dgm:presLayoutVars>
      </dgm:prSet>
      <dgm:spPr/>
    </dgm:pt>
    <dgm:pt modelId="{073EED19-5A5E-4C3E-B241-051C76978352}" type="pres">
      <dgm:prSet presAssocID="{C95A7C58-CA18-4B1E-B8CF-C6F607CF1C1C}" presName="spV" presStyleCnt="0"/>
      <dgm:spPr/>
    </dgm:pt>
    <dgm:pt modelId="{E8362C17-FAAD-4A38-A595-4E268C543613}" type="pres">
      <dgm:prSet presAssocID="{21D7A2BE-A9D6-4503-B792-6912A1AC37E3}" presName="linNode" presStyleCnt="0"/>
      <dgm:spPr/>
    </dgm:pt>
    <dgm:pt modelId="{20E26B4F-596A-4C22-9669-22A38A270BEF}" type="pres">
      <dgm:prSet presAssocID="{21D7A2BE-A9D6-4503-B792-6912A1AC37E3}" presName="parTx" presStyleLbl="revTx" presStyleIdx="1" presStyleCnt="6" custScaleX="133783">
        <dgm:presLayoutVars>
          <dgm:chMax val="1"/>
          <dgm:bulletEnabled val="1"/>
        </dgm:presLayoutVars>
      </dgm:prSet>
      <dgm:spPr>
        <a:xfrm>
          <a:off x="772" y="975993"/>
          <a:ext cx="1791880" cy="811800"/>
        </a:xfrm>
        <a:prstGeom prst="rect">
          <a:avLst/>
        </a:prstGeom>
      </dgm:spPr>
    </dgm:pt>
    <dgm:pt modelId="{ECB656E7-F213-4296-A441-F9C43994E7A9}" type="pres">
      <dgm:prSet presAssocID="{21D7A2BE-A9D6-4503-B792-6912A1AC37E3}" presName="bracket" presStyleLbl="parChTrans1D1" presStyleIdx="1" presStyleCnt="6"/>
      <dgm:spPr/>
    </dgm:pt>
    <dgm:pt modelId="{60380AB7-1628-415C-978E-EF6CA422ECF0}" type="pres">
      <dgm:prSet presAssocID="{21D7A2BE-A9D6-4503-B792-6912A1AC37E3}" presName="spH" presStyleCnt="0"/>
      <dgm:spPr/>
    </dgm:pt>
    <dgm:pt modelId="{1DCB2B5D-BA45-41A1-9884-0791A455A913}" type="pres">
      <dgm:prSet presAssocID="{21D7A2BE-A9D6-4503-B792-6912A1AC37E3}" presName="desTx" presStyleLbl="node1" presStyleIdx="1" presStyleCnt="6">
        <dgm:presLayoutVars>
          <dgm:bulletEnabled val="1"/>
        </dgm:presLayoutVars>
      </dgm:prSet>
      <dgm:spPr/>
    </dgm:pt>
    <dgm:pt modelId="{C0061BA1-0E12-4473-B578-CCA469AD8D4A}" type="pres">
      <dgm:prSet presAssocID="{D139C37F-8C0E-4D3D-B21C-D07294C85332}" presName="spV" presStyleCnt="0"/>
      <dgm:spPr/>
    </dgm:pt>
    <dgm:pt modelId="{E35CA1AE-7DB9-4CF5-8369-AD653318C00C}" type="pres">
      <dgm:prSet presAssocID="{31F78BC0-6E4B-4D27-8C3B-B6874A5B7CB7}" presName="linNode" presStyleCnt="0"/>
      <dgm:spPr/>
    </dgm:pt>
    <dgm:pt modelId="{D26EA06F-059C-4B8D-AEEA-DD1D38943C0B}" type="pres">
      <dgm:prSet presAssocID="{31F78BC0-6E4B-4D27-8C3B-B6874A5B7CB7}" presName="parTx" presStyleLbl="revTx" presStyleIdx="2" presStyleCnt="6" custScaleX="133783">
        <dgm:presLayoutVars>
          <dgm:chMax val="1"/>
          <dgm:bulletEnabled val="1"/>
        </dgm:presLayoutVars>
      </dgm:prSet>
      <dgm:spPr>
        <a:xfrm>
          <a:off x="772" y="2036868"/>
          <a:ext cx="1791880" cy="811800"/>
        </a:xfrm>
        <a:prstGeom prst="rect">
          <a:avLst/>
        </a:prstGeom>
      </dgm:spPr>
    </dgm:pt>
    <dgm:pt modelId="{8FEE8875-44B5-485B-B323-D4A1D37B6CEA}" type="pres">
      <dgm:prSet presAssocID="{31F78BC0-6E4B-4D27-8C3B-B6874A5B7CB7}" presName="bracket" presStyleLbl="parChTrans1D1" presStyleIdx="2" presStyleCnt="6"/>
      <dgm:spPr/>
    </dgm:pt>
    <dgm:pt modelId="{5954CB8D-476A-417F-8885-CA361DB89ED7}" type="pres">
      <dgm:prSet presAssocID="{31F78BC0-6E4B-4D27-8C3B-B6874A5B7CB7}" presName="spH" presStyleCnt="0"/>
      <dgm:spPr/>
    </dgm:pt>
    <dgm:pt modelId="{257E0A5B-A4E4-4124-9416-F2FC63FD33B4}" type="pres">
      <dgm:prSet presAssocID="{31F78BC0-6E4B-4D27-8C3B-B6874A5B7CB7}" presName="desTx" presStyleLbl="node1" presStyleIdx="2" presStyleCnt="6">
        <dgm:presLayoutVars>
          <dgm:bulletEnabled val="1"/>
        </dgm:presLayoutVars>
      </dgm:prSet>
      <dgm:spPr/>
    </dgm:pt>
    <dgm:pt modelId="{4AC92FD4-9163-48F8-B2B0-5625BE8C839D}" type="pres">
      <dgm:prSet presAssocID="{261BD82C-B045-4C98-B350-E9F8FC9A716E}" presName="spV" presStyleCnt="0"/>
      <dgm:spPr/>
    </dgm:pt>
    <dgm:pt modelId="{A9CE66B3-7D3C-4049-9488-F15EB2EDEC84}" type="pres">
      <dgm:prSet presAssocID="{991F64F7-31CF-4590-B43A-5148117115C9}" presName="linNode" presStyleCnt="0"/>
      <dgm:spPr/>
    </dgm:pt>
    <dgm:pt modelId="{1317BC7F-4633-48EF-9447-1CC5C29E0AD7}" type="pres">
      <dgm:prSet presAssocID="{991F64F7-31CF-4590-B43A-5148117115C9}" presName="parTx" presStyleLbl="revTx" presStyleIdx="3" presStyleCnt="6" custScaleX="133783">
        <dgm:presLayoutVars>
          <dgm:chMax val="1"/>
          <dgm:bulletEnabled val="1"/>
        </dgm:presLayoutVars>
      </dgm:prSet>
      <dgm:spPr>
        <a:xfrm>
          <a:off x="772" y="3858806"/>
          <a:ext cx="1791880" cy="811800"/>
        </a:xfrm>
        <a:prstGeom prst="rect">
          <a:avLst/>
        </a:prstGeom>
      </dgm:spPr>
    </dgm:pt>
    <dgm:pt modelId="{9FB74A9E-C6CB-4459-BE42-65E0E812817D}" type="pres">
      <dgm:prSet presAssocID="{991F64F7-31CF-4590-B43A-5148117115C9}" presName="bracket" presStyleLbl="parChTrans1D1" presStyleIdx="3" presStyleCnt="6"/>
      <dgm:spPr/>
    </dgm:pt>
    <dgm:pt modelId="{E098BCE6-913E-41E1-AED1-0FD8EB52DA66}" type="pres">
      <dgm:prSet presAssocID="{991F64F7-31CF-4590-B43A-5148117115C9}" presName="spH" presStyleCnt="0"/>
      <dgm:spPr/>
    </dgm:pt>
    <dgm:pt modelId="{6BD0B77D-699F-4EDC-B4BD-DE32779F3807}" type="pres">
      <dgm:prSet presAssocID="{991F64F7-31CF-4590-B43A-5148117115C9}" presName="desTx" presStyleLbl="node1" presStyleIdx="3" presStyleCnt="6">
        <dgm:presLayoutVars>
          <dgm:bulletEnabled val="1"/>
        </dgm:presLayoutVars>
      </dgm:prSet>
      <dgm:spPr/>
    </dgm:pt>
    <dgm:pt modelId="{45F956C2-1E86-4DA7-A772-BDBA66E5E14C}" type="pres">
      <dgm:prSet presAssocID="{E378313A-8849-4D87-98EF-C03FED2D2741}" presName="spV" presStyleCnt="0"/>
      <dgm:spPr/>
    </dgm:pt>
    <dgm:pt modelId="{9BBC09D9-6490-480B-BE35-0267305AC7B3}" type="pres">
      <dgm:prSet presAssocID="{6E39FB90-C671-4214-9B05-269635F77DE8}" presName="linNode" presStyleCnt="0"/>
      <dgm:spPr/>
    </dgm:pt>
    <dgm:pt modelId="{C99BDCF7-43C8-415F-88B8-BCEB9B29AE67}" type="pres">
      <dgm:prSet presAssocID="{6E39FB90-C671-4214-9B05-269635F77DE8}" presName="parTx" presStyleLbl="revTx" presStyleIdx="4" presStyleCnt="6" custScaleX="133783">
        <dgm:presLayoutVars>
          <dgm:chMax val="1"/>
          <dgm:bulletEnabled val="1"/>
        </dgm:presLayoutVars>
      </dgm:prSet>
      <dgm:spPr/>
    </dgm:pt>
    <dgm:pt modelId="{9E4C07DF-FAB3-46A4-8975-DBADD30F00BB}" type="pres">
      <dgm:prSet presAssocID="{6E39FB90-C671-4214-9B05-269635F77DE8}" presName="bracket" presStyleLbl="parChTrans1D1" presStyleIdx="4" presStyleCnt="6"/>
      <dgm:spPr/>
    </dgm:pt>
    <dgm:pt modelId="{246A942C-1E5F-4D40-B1E9-D0722BFD462C}" type="pres">
      <dgm:prSet presAssocID="{6E39FB90-C671-4214-9B05-269635F77DE8}" presName="spH" presStyleCnt="0"/>
      <dgm:spPr/>
    </dgm:pt>
    <dgm:pt modelId="{2B412F94-9FE0-4AD6-9DBA-34196E7C513D}" type="pres">
      <dgm:prSet presAssocID="{6E39FB90-C671-4214-9B05-269635F77DE8}" presName="desTx" presStyleLbl="node1" presStyleIdx="4" presStyleCnt="6">
        <dgm:presLayoutVars>
          <dgm:bulletEnabled val="1"/>
        </dgm:presLayoutVars>
      </dgm:prSet>
      <dgm:spPr/>
    </dgm:pt>
    <dgm:pt modelId="{08BC69A9-7C3D-4759-B87C-EA852480826F}" type="pres">
      <dgm:prSet presAssocID="{EA70BD60-BE6D-46BF-A1A5-52D3DAE34E0C}" presName="spV" presStyleCnt="0"/>
      <dgm:spPr/>
    </dgm:pt>
    <dgm:pt modelId="{2B44909F-19E4-4D77-8C11-19E4F29FB9A8}" type="pres">
      <dgm:prSet presAssocID="{C4B03E33-C72D-49C9-9AC0-C3CF8F10ACEB}" presName="linNode" presStyleCnt="0"/>
      <dgm:spPr/>
    </dgm:pt>
    <dgm:pt modelId="{4440FA19-DD84-44F7-B723-2610F2D2A5A9}" type="pres">
      <dgm:prSet presAssocID="{C4B03E33-C72D-49C9-9AC0-C3CF8F10ACEB}" presName="parTx" presStyleLbl="revTx" presStyleIdx="5" presStyleCnt="6" custScaleX="133783">
        <dgm:presLayoutVars>
          <dgm:chMax val="1"/>
          <dgm:bulletEnabled val="1"/>
        </dgm:presLayoutVars>
      </dgm:prSet>
      <dgm:spPr>
        <a:xfrm>
          <a:off x="772" y="7236309"/>
          <a:ext cx="1791880" cy="811800"/>
        </a:xfrm>
        <a:prstGeom prst="rect">
          <a:avLst/>
        </a:prstGeom>
      </dgm:spPr>
    </dgm:pt>
    <dgm:pt modelId="{169D3644-CBA2-4D1D-9688-176A8674031F}" type="pres">
      <dgm:prSet presAssocID="{C4B03E33-C72D-49C9-9AC0-C3CF8F10ACEB}" presName="bracket" presStyleLbl="parChTrans1D1" presStyleIdx="5" presStyleCnt="6"/>
      <dgm:spPr/>
    </dgm:pt>
    <dgm:pt modelId="{A9B0D296-8CF4-4E65-AEFF-51A88FE6A86D}" type="pres">
      <dgm:prSet presAssocID="{C4B03E33-C72D-49C9-9AC0-C3CF8F10ACEB}" presName="spH" presStyleCnt="0"/>
      <dgm:spPr/>
    </dgm:pt>
    <dgm:pt modelId="{52530FEF-CBB5-430E-9BDD-EF7FFA05A76C}" type="pres">
      <dgm:prSet presAssocID="{C4B03E33-C72D-49C9-9AC0-C3CF8F10ACEB}" presName="desTx" presStyleLbl="node1" presStyleIdx="5" presStyleCnt="6">
        <dgm:presLayoutVars>
          <dgm:bulletEnabled val="1"/>
        </dgm:presLayoutVars>
      </dgm:prSet>
      <dgm:spPr/>
    </dgm:pt>
  </dgm:ptLst>
  <dgm:cxnLst>
    <dgm:cxn modelId="{2238AF00-5898-406A-A8AE-3CD0DB78DCC9}" type="presOf" srcId="{228B2548-D8EF-4CBC-AA37-CE805295C193}" destId="{52530FEF-CBB5-430E-9BDD-EF7FFA05A76C}" srcOrd="0" destOrd="0" presId="urn:diagrams.loki3.com/BracketList"/>
    <dgm:cxn modelId="{0B5DA304-544F-4D03-8395-511FAFBB0860}" type="presOf" srcId="{C3FF8EA8-961A-4855-A398-1AAB3E9324F2}" destId="{2B412F94-9FE0-4AD6-9DBA-34196E7C513D}" srcOrd="0" destOrd="0" presId="urn:diagrams.loki3.com/BracketList"/>
    <dgm:cxn modelId="{9734BB07-15B8-4643-81D6-D3FD2FDA8A09}" srcId="{DF5B45FE-3428-4CF3-B343-9CD5205BD698}" destId="{991F64F7-31CF-4590-B43A-5148117115C9}" srcOrd="3" destOrd="0" parTransId="{5ADA90C2-8E20-4B57-9E71-8CFD80829D38}" sibTransId="{E378313A-8849-4D87-98EF-C03FED2D2741}"/>
    <dgm:cxn modelId="{F5AE4F14-C1DD-43E7-8BD8-6815FF09FD73}" srcId="{C4B03E33-C72D-49C9-9AC0-C3CF8F10ACEB}" destId="{68CE9694-5F4B-453B-850F-85056EEE0292}" srcOrd="1" destOrd="0" parTransId="{0E6C39D4-AAB7-4DBD-A2CC-EF790EA809BC}" sibTransId="{88E9D868-4ECD-472C-A2D6-F7559694428B}"/>
    <dgm:cxn modelId="{DBD5F515-42C9-4A36-8965-BEDA43CE1730}" srcId="{6E39FB90-C671-4214-9B05-269635F77DE8}" destId="{488CE67C-4CFC-4A26-93E9-EBF24F1DD044}" srcOrd="2" destOrd="0" parTransId="{FB0DAB85-6C19-45C0-9C35-6CBD0B69A0BB}" sibTransId="{CB9DC51A-B494-49A9-BC8F-1F08E884E339}"/>
    <dgm:cxn modelId="{E0E7BB1C-0B15-442B-A886-7255EBB99B47}" srcId="{DF5B45FE-3428-4CF3-B343-9CD5205BD698}" destId="{6E39FB90-C671-4214-9B05-269635F77DE8}" srcOrd="4" destOrd="0" parTransId="{C943AF57-1AB7-4AEF-A5BE-0DEA38BA7A19}" sibTransId="{EA70BD60-BE6D-46BF-A1A5-52D3DAE34E0C}"/>
    <dgm:cxn modelId="{4B33A833-9F0B-4C7A-8488-BB782D1658D9}" type="presOf" srcId="{CE9969A4-A7AE-4ED0-81AD-7541B417296E}" destId="{6BD0B77D-699F-4EDC-B4BD-DE32779F3807}" srcOrd="0" destOrd="2" presId="urn:diagrams.loki3.com/BracketList"/>
    <dgm:cxn modelId="{9F58865E-0862-4CBC-9EBB-205814AE3B9C}" srcId="{6E39FB90-C671-4214-9B05-269635F77DE8}" destId="{C3FF8EA8-961A-4855-A398-1AAB3E9324F2}" srcOrd="0" destOrd="0" parTransId="{E0E45F52-00E3-4E79-83C2-FFEEE5604DDC}" sibTransId="{2385AD7C-F14E-4062-8746-18818BB44D71}"/>
    <dgm:cxn modelId="{01507861-389F-40EC-969C-FC544E521B06}" srcId="{31F78BC0-6E4B-4D27-8C3B-B6874A5B7CB7}" destId="{4CEA392D-4175-49E6-9E3D-AA68609A1E6C}" srcOrd="1" destOrd="0" parTransId="{FDC8750E-DE09-4136-944D-055DC7335137}" sibTransId="{7B3BACE6-3EF5-4CC9-81BE-45D39A6D6B6B}"/>
    <dgm:cxn modelId="{B3761364-69CA-41D2-8EEC-9C2AB2912AFB}" srcId="{07C0256B-0D97-442D-8EA3-0CFA1F65422B}" destId="{F81D8547-AE05-4093-B673-8E4DC00525DE}" srcOrd="0" destOrd="0" parTransId="{1B841460-016C-4ACA-9F6B-C31BE185B84E}" sibTransId="{FDC22FEB-B731-4EED-BFE1-1BAA44ECDB95}"/>
    <dgm:cxn modelId="{05612C50-6D82-44F7-9FAB-979F2AC128CB}" srcId="{21D7A2BE-A9D6-4503-B792-6912A1AC37E3}" destId="{B850DF12-9B87-42F0-8443-88059FA81192}" srcOrd="0" destOrd="0" parTransId="{05ABB674-A8A3-43C2-9096-7FBBEE314118}" sibTransId="{A9705338-9705-4ACB-8377-A1A0E2FE9B31}"/>
    <dgm:cxn modelId="{FDB17670-4346-4773-A181-E30BD13B5869}" type="presOf" srcId="{DF5B45FE-3428-4CF3-B343-9CD5205BD698}" destId="{C5841088-00BF-4C3E-B079-A317896339C0}" srcOrd="0" destOrd="0" presId="urn:diagrams.loki3.com/BracketList"/>
    <dgm:cxn modelId="{514E1B74-1BA2-4CAD-B03F-7A6302C814EA}" srcId="{991F64F7-31CF-4590-B43A-5148117115C9}" destId="{CE9969A4-A7AE-4ED0-81AD-7541B417296E}" srcOrd="2" destOrd="0" parTransId="{DED7DB44-CA40-4EE2-863E-19245B2034E9}" sibTransId="{ED0BBB4F-BB85-42E1-86CE-C25EC6E0D163}"/>
    <dgm:cxn modelId="{A0392074-E46E-4813-AFB4-DB70A3A91487}" srcId="{991F64F7-31CF-4590-B43A-5148117115C9}" destId="{30DF7C1E-9141-49CE-854D-634496993964}" srcOrd="1" destOrd="0" parTransId="{234A80F1-FEEE-4F4E-91F2-DC6F2DA38760}" sibTransId="{8FC6DF34-E193-4744-B943-E0B74745AE56}"/>
    <dgm:cxn modelId="{F9600156-5B86-4CD7-A249-6952363E76A4}" type="presOf" srcId="{68CE9694-5F4B-453B-850F-85056EEE0292}" destId="{52530FEF-CBB5-430E-9BDD-EF7FFA05A76C}" srcOrd="0" destOrd="1" presId="urn:diagrams.loki3.com/BracketList"/>
    <dgm:cxn modelId="{F76DAC57-3B72-4490-A0B3-813F38BD1606}" srcId="{DF5B45FE-3428-4CF3-B343-9CD5205BD698}" destId="{C4B03E33-C72D-49C9-9AC0-C3CF8F10ACEB}" srcOrd="5" destOrd="0" parTransId="{FB6254F7-E546-4B32-8DE1-947CF3E6C45B}" sibTransId="{3FEE89F2-4C2F-41A7-B1C6-542015C7E567}"/>
    <dgm:cxn modelId="{EE9EA858-1AB9-4B62-89DA-6DC8F586B140}" srcId="{991F64F7-31CF-4590-B43A-5148117115C9}" destId="{1AA50041-C9BF-4F73-A24E-66378CF34B11}" srcOrd="0" destOrd="0" parTransId="{20695AD2-017D-4073-8570-003ACAB9D98D}" sibTransId="{01C3CBB7-7EB2-47AF-A73C-F9B406FFC4B7}"/>
    <dgm:cxn modelId="{6564687B-C5FA-4E6C-97EF-72815361E4CA}" type="presOf" srcId="{F81D8547-AE05-4093-B673-8E4DC00525DE}" destId="{7CFAD521-98F6-4972-9376-8EB5E7BD390D}" srcOrd="0" destOrd="0" presId="urn:diagrams.loki3.com/BracketList"/>
    <dgm:cxn modelId="{B5FA1580-D255-43D0-B6F7-93B187871EB6}" srcId="{DF5B45FE-3428-4CF3-B343-9CD5205BD698}" destId="{31F78BC0-6E4B-4D27-8C3B-B6874A5B7CB7}" srcOrd="2" destOrd="0" parTransId="{5362C4B4-4931-420A-8BB7-D4B906CB248E}" sibTransId="{261BD82C-B045-4C98-B350-E9F8FC9A716E}"/>
    <dgm:cxn modelId="{5788F991-E6B1-41EB-8B00-0EAE378CCBE4}" srcId="{31F78BC0-6E4B-4D27-8C3B-B6874A5B7CB7}" destId="{DEA118F9-846F-4922-A746-B52AAA45E60A}" srcOrd="0" destOrd="0" parTransId="{8907D223-32AB-426E-9039-632237BE0113}" sibTransId="{F46CA2F2-07D7-403F-8908-C6DA93AAF457}"/>
    <dgm:cxn modelId="{D1C90CA1-502A-4FD1-82AC-5EBCE0DE9D42}" type="presOf" srcId="{31F78BC0-6E4B-4D27-8C3B-B6874A5B7CB7}" destId="{D26EA06F-059C-4B8D-AEEA-DD1D38943C0B}" srcOrd="0" destOrd="0" presId="urn:diagrams.loki3.com/BracketList"/>
    <dgm:cxn modelId="{3B1E3EA9-27E6-45F6-9220-A0FFD9B3E3F1}" type="presOf" srcId="{4CEA392D-4175-49E6-9E3D-AA68609A1E6C}" destId="{257E0A5B-A4E4-4124-9416-F2FC63FD33B4}" srcOrd="0" destOrd="1" presId="urn:diagrams.loki3.com/BracketList"/>
    <dgm:cxn modelId="{0AA9DAAB-A6A4-4609-92EB-9B37110B5E45}" type="presOf" srcId="{B850DF12-9B87-42F0-8443-88059FA81192}" destId="{1DCB2B5D-BA45-41A1-9884-0791A455A913}" srcOrd="0" destOrd="0" presId="urn:diagrams.loki3.com/BracketList"/>
    <dgm:cxn modelId="{D39C0BAC-EBF1-4ACD-B4DA-17D7464FED5E}" srcId="{C4B03E33-C72D-49C9-9AC0-C3CF8F10ACEB}" destId="{228B2548-D8EF-4CBC-AA37-CE805295C193}" srcOrd="0" destOrd="0" parTransId="{ED0DBDDC-1DDA-4C41-B68C-91D261B79EAC}" sibTransId="{CF987191-549F-4900-98F5-489C2751BEEA}"/>
    <dgm:cxn modelId="{A083C8AF-BA1C-4CFB-A258-B824EBFAA712}" type="presOf" srcId="{1AA50041-C9BF-4F73-A24E-66378CF34B11}" destId="{6BD0B77D-699F-4EDC-B4BD-DE32779F3807}" srcOrd="0" destOrd="0" presId="urn:diagrams.loki3.com/BracketList"/>
    <dgm:cxn modelId="{817192B3-D2E0-4D97-9334-D25A3DE8526E}" type="presOf" srcId="{48DFE698-13FB-41CC-810D-953B417251BB}" destId="{52530FEF-CBB5-430E-9BDD-EF7FFA05A76C}" srcOrd="0" destOrd="2" presId="urn:diagrams.loki3.com/BracketList"/>
    <dgm:cxn modelId="{B8A4C0B5-0887-4C90-8C12-1A6126607299}" type="presOf" srcId="{30DF7C1E-9141-49CE-854D-634496993964}" destId="{6BD0B77D-699F-4EDC-B4BD-DE32779F3807}" srcOrd="0" destOrd="1" presId="urn:diagrams.loki3.com/BracketList"/>
    <dgm:cxn modelId="{8E0F58B7-3584-4EAA-B2A1-377DB43D5AA1}" srcId="{6E39FB90-C671-4214-9B05-269635F77DE8}" destId="{D2E6780C-3DD1-4889-BA20-B26372763BB1}" srcOrd="1" destOrd="0" parTransId="{D4C06E38-962D-43AB-9A71-87FF843AD00C}" sibTransId="{F9A0A76D-3232-464F-A045-E628D3BC6940}"/>
    <dgm:cxn modelId="{16E5F4B7-5509-4D71-B449-5CBA50700D04}" srcId="{DF5B45FE-3428-4CF3-B343-9CD5205BD698}" destId="{21D7A2BE-A9D6-4503-B792-6912A1AC37E3}" srcOrd="1" destOrd="0" parTransId="{3C83C4FA-A641-4E1A-990C-F236A4ACB525}" sibTransId="{D139C37F-8C0E-4D3D-B21C-D07294C85332}"/>
    <dgm:cxn modelId="{5B59B2B8-8B4F-4017-840A-6ED9398B61FF}" type="presOf" srcId="{6E39FB90-C671-4214-9B05-269635F77DE8}" destId="{C99BDCF7-43C8-415F-88B8-BCEB9B29AE67}" srcOrd="0" destOrd="0" presId="urn:diagrams.loki3.com/BracketList"/>
    <dgm:cxn modelId="{FA0FA7C1-01ED-4E22-B47A-C6B82AB1B830}" srcId="{DF5B45FE-3428-4CF3-B343-9CD5205BD698}" destId="{07C0256B-0D97-442D-8EA3-0CFA1F65422B}" srcOrd="0" destOrd="0" parTransId="{165C1491-B1F7-469F-91CB-44557B73E9FC}" sibTransId="{C95A7C58-CA18-4B1E-B8CF-C6F607CF1C1C}"/>
    <dgm:cxn modelId="{513F82C2-3A83-40B4-A768-B7834168B32C}" type="presOf" srcId="{D2E6780C-3DD1-4889-BA20-B26372763BB1}" destId="{2B412F94-9FE0-4AD6-9DBA-34196E7C513D}" srcOrd="0" destOrd="1" presId="urn:diagrams.loki3.com/BracketList"/>
    <dgm:cxn modelId="{CFF2FBC2-21EF-4741-90F4-991E3B4C7757}" type="presOf" srcId="{DEA118F9-846F-4922-A746-B52AAA45E60A}" destId="{257E0A5B-A4E4-4124-9416-F2FC63FD33B4}" srcOrd="0" destOrd="0" presId="urn:diagrams.loki3.com/BracketList"/>
    <dgm:cxn modelId="{A935A4CC-4500-4EC8-9EC1-A8C14C42DB81}" type="presOf" srcId="{07C0256B-0D97-442D-8EA3-0CFA1F65422B}" destId="{4DDB642C-0BD9-4062-BADB-6609ED77A2CB}" srcOrd="0" destOrd="0" presId="urn:diagrams.loki3.com/BracketList"/>
    <dgm:cxn modelId="{70DDC3D4-98AC-4B13-9695-A3A6FC550B76}" type="presOf" srcId="{991F64F7-31CF-4590-B43A-5148117115C9}" destId="{1317BC7F-4633-48EF-9447-1CC5C29E0AD7}" srcOrd="0" destOrd="0" presId="urn:diagrams.loki3.com/BracketList"/>
    <dgm:cxn modelId="{A9D28AD6-02E1-4C52-A05C-2A37C1FFA3B0}" type="presOf" srcId="{21D7A2BE-A9D6-4503-B792-6912A1AC37E3}" destId="{20E26B4F-596A-4C22-9669-22A38A270BEF}" srcOrd="0" destOrd="0" presId="urn:diagrams.loki3.com/BracketList"/>
    <dgm:cxn modelId="{1821BED7-6C5B-4A5B-A641-C6788EC27930}" srcId="{C4B03E33-C72D-49C9-9AC0-C3CF8F10ACEB}" destId="{48DFE698-13FB-41CC-810D-953B417251BB}" srcOrd="2" destOrd="0" parTransId="{2D3A1EC9-4143-4CBD-B211-7F13D219E580}" sibTransId="{3257D9C7-DCA0-4D31-9A74-3DC18ECE8DCF}"/>
    <dgm:cxn modelId="{91100ADD-FFEB-4717-B050-9022409E2EE3}" type="presOf" srcId="{488CE67C-4CFC-4A26-93E9-EBF24F1DD044}" destId="{2B412F94-9FE0-4AD6-9DBA-34196E7C513D}" srcOrd="0" destOrd="2" presId="urn:diagrams.loki3.com/BracketList"/>
    <dgm:cxn modelId="{149C59EA-DC74-4CEA-98D8-4B41EEB921A7}" type="presOf" srcId="{C4B03E33-C72D-49C9-9AC0-C3CF8F10ACEB}" destId="{4440FA19-DD84-44F7-B723-2610F2D2A5A9}" srcOrd="0" destOrd="0" presId="urn:diagrams.loki3.com/BracketList"/>
    <dgm:cxn modelId="{4D4189CA-A3F7-4CCE-8262-16D8623A76AD}" type="presParOf" srcId="{C5841088-00BF-4C3E-B079-A317896339C0}" destId="{B266F150-3AAB-4894-9D93-18ED07375DBE}" srcOrd="0" destOrd="0" presId="urn:diagrams.loki3.com/BracketList"/>
    <dgm:cxn modelId="{2BE89612-35B7-487D-8CB4-63FD21C0CFB8}" type="presParOf" srcId="{B266F150-3AAB-4894-9D93-18ED07375DBE}" destId="{4DDB642C-0BD9-4062-BADB-6609ED77A2CB}" srcOrd="0" destOrd="0" presId="urn:diagrams.loki3.com/BracketList"/>
    <dgm:cxn modelId="{878C0899-D404-47C8-AB60-93F40EFAFACB}" type="presParOf" srcId="{B266F150-3AAB-4894-9D93-18ED07375DBE}" destId="{B05E4337-5401-49F5-BC6E-28E0F5B545F6}" srcOrd="1" destOrd="0" presId="urn:diagrams.loki3.com/BracketList"/>
    <dgm:cxn modelId="{FBC88F88-6CD0-417A-9198-EF2212AD27B4}" type="presParOf" srcId="{B266F150-3AAB-4894-9D93-18ED07375DBE}" destId="{B87F5967-B2CE-4C80-9556-F6CFF17A6967}" srcOrd="2" destOrd="0" presId="urn:diagrams.loki3.com/BracketList"/>
    <dgm:cxn modelId="{296C0A7C-6CD3-4457-98FB-41E7528D5CC2}" type="presParOf" srcId="{B266F150-3AAB-4894-9D93-18ED07375DBE}" destId="{7CFAD521-98F6-4972-9376-8EB5E7BD390D}" srcOrd="3" destOrd="0" presId="urn:diagrams.loki3.com/BracketList"/>
    <dgm:cxn modelId="{C71B8B45-D0F9-4D44-857F-AE21E94DB0A0}" type="presParOf" srcId="{C5841088-00BF-4C3E-B079-A317896339C0}" destId="{073EED19-5A5E-4C3E-B241-051C76978352}" srcOrd="1" destOrd="0" presId="urn:diagrams.loki3.com/BracketList"/>
    <dgm:cxn modelId="{20D55F90-73A6-4F99-AF72-1F41DAFFD575}" type="presParOf" srcId="{C5841088-00BF-4C3E-B079-A317896339C0}" destId="{E8362C17-FAAD-4A38-A595-4E268C543613}" srcOrd="2" destOrd="0" presId="urn:diagrams.loki3.com/BracketList"/>
    <dgm:cxn modelId="{C72E95F7-F3DE-41A4-9873-46B3A2E6D34C}" type="presParOf" srcId="{E8362C17-FAAD-4A38-A595-4E268C543613}" destId="{20E26B4F-596A-4C22-9669-22A38A270BEF}" srcOrd="0" destOrd="0" presId="urn:diagrams.loki3.com/BracketList"/>
    <dgm:cxn modelId="{C65A21EE-E87B-4D3F-BD06-1E0AA035B3CE}" type="presParOf" srcId="{E8362C17-FAAD-4A38-A595-4E268C543613}" destId="{ECB656E7-F213-4296-A441-F9C43994E7A9}" srcOrd="1" destOrd="0" presId="urn:diagrams.loki3.com/BracketList"/>
    <dgm:cxn modelId="{009CB2F4-C4F8-4CF4-86C1-81156A539C54}" type="presParOf" srcId="{E8362C17-FAAD-4A38-A595-4E268C543613}" destId="{60380AB7-1628-415C-978E-EF6CA422ECF0}" srcOrd="2" destOrd="0" presId="urn:diagrams.loki3.com/BracketList"/>
    <dgm:cxn modelId="{EC0782D7-B351-4167-B5EF-D2655D168ED5}" type="presParOf" srcId="{E8362C17-FAAD-4A38-A595-4E268C543613}" destId="{1DCB2B5D-BA45-41A1-9884-0791A455A913}" srcOrd="3" destOrd="0" presId="urn:diagrams.loki3.com/BracketList"/>
    <dgm:cxn modelId="{21E5BAAE-5801-43E2-8B63-40841128E655}" type="presParOf" srcId="{C5841088-00BF-4C3E-B079-A317896339C0}" destId="{C0061BA1-0E12-4473-B578-CCA469AD8D4A}" srcOrd="3" destOrd="0" presId="urn:diagrams.loki3.com/BracketList"/>
    <dgm:cxn modelId="{7BFE3F19-D289-4F52-A109-CFDA9C7DE774}" type="presParOf" srcId="{C5841088-00BF-4C3E-B079-A317896339C0}" destId="{E35CA1AE-7DB9-4CF5-8369-AD653318C00C}" srcOrd="4" destOrd="0" presId="urn:diagrams.loki3.com/BracketList"/>
    <dgm:cxn modelId="{6532A1BE-B755-4E59-BE01-C5ACBD8881A0}" type="presParOf" srcId="{E35CA1AE-7DB9-4CF5-8369-AD653318C00C}" destId="{D26EA06F-059C-4B8D-AEEA-DD1D38943C0B}" srcOrd="0" destOrd="0" presId="urn:diagrams.loki3.com/BracketList"/>
    <dgm:cxn modelId="{C567C902-27AE-4F82-919B-B6CC8B3A304F}" type="presParOf" srcId="{E35CA1AE-7DB9-4CF5-8369-AD653318C00C}" destId="{8FEE8875-44B5-485B-B323-D4A1D37B6CEA}" srcOrd="1" destOrd="0" presId="urn:diagrams.loki3.com/BracketList"/>
    <dgm:cxn modelId="{758FADF8-22B6-42B8-BFF4-F78E31D1825F}" type="presParOf" srcId="{E35CA1AE-7DB9-4CF5-8369-AD653318C00C}" destId="{5954CB8D-476A-417F-8885-CA361DB89ED7}" srcOrd="2" destOrd="0" presId="urn:diagrams.loki3.com/BracketList"/>
    <dgm:cxn modelId="{919B7323-4271-4CAA-918E-F64745DD8251}" type="presParOf" srcId="{E35CA1AE-7DB9-4CF5-8369-AD653318C00C}" destId="{257E0A5B-A4E4-4124-9416-F2FC63FD33B4}" srcOrd="3" destOrd="0" presId="urn:diagrams.loki3.com/BracketList"/>
    <dgm:cxn modelId="{021D5FC0-A0B6-4970-90A4-FD5A8D1542B5}" type="presParOf" srcId="{C5841088-00BF-4C3E-B079-A317896339C0}" destId="{4AC92FD4-9163-48F8-B2B0-5625BE8C839D}" srcOrd="5" destOrd="0" presId="urn:diagrams.loki3.com/BracketList"/>
    <dgm:cxn modelId="{0400BD7F-F194-46C9-A2C1-C91960EF0263}" type="presParOf" srcId="{C5841088-00BF-4C3E-B079-A317896339C0}" destId="{A9CE66B3-7D3C-4049-9488-F15EB2EDEC84}" srcOrd="6" destOrd="0" presId="urn:diagrams.loki3.com/BracketList"/>
    <dgm:cxn modelId="{D7F29985-829D-42B4-A625-1AB895CE5106}" type="presParOf" srcId="{A9CE66B3-7D3C-4049-9488-F15EB2EDEC84}" destId="{1317BC7F-4633-48EF-9447-1CC5C29E0AD7}" srcOrd="0" destOrd="0" presId="urn:diagrams.loki3.com/BracketList"/>
    <dgm:cxn modelId="{19EBD06B-DBB2-4190-94DA-AB7B42A81A93}" type="presParOf" srcId="{A9CE66B3-7D3C-4049-9488-F15EB2EDEC84}" destId="{9FB74A9E-C6CB-4459-BE42-65E0E812817D}" srcOrd="1" destOrd="0" presId="urn:diagrams.loki3.com/BracketList"/>
    <dgm:cxn modelId="{22B9479A-0CC3-4095-98A1-24DC40713FBF}" type="presParOf" srcId="{A9CE66B3-7D3C-4049-9488-F15EB2EDEC84}" destId="{E098BCE6-913E-41E1-AED1-0FD8EB52DA66}" srcOrd="2" destOrd="0" presId="urn:diagrams.loki3.com/BracketList"/>
    <dgm:cxn modelId="{55F53E5B-C48C-48C3-AF16-78D42583C77F}" type="presParOf" srcId="{A9CE66B3-7D3C-4049-9488-F15EB2EDEC84}" destId="{6BD0B77D-699F-4EDC-B4BD-DE32779F3807}" srcOrd="3" destOrd="0" presId="urn:diagrams.loki3.com/BracketList"/>
    <dgm:cxn modelId="{52C7A859-B50A-45E6-9B19-2D5D30E11F0C}" type="presParOf" srcId="{C5841088-00BF-4C3E-B079-A317896339C0}" destId="{45F956C2-1E86-4DA7-A772-BDBA66E5E14C}" srcOrd="7" destOrd="0" presId="urn:diagrams.loki3.com/BracketList"/>
    <dgm:cxn modelId="{81AD3F4B-E188-4148-A8F4-41526957459C}" type="presParOf" srcId="{C5841088-00BF-4C3E-B079-A317896339C0}" destId="{9BBC09D9-6490-480B-BE35-0267305AC7B3}" srcOrd="8" destOrd="0" presId="urn:diagrams.loki3.com/BracketList"/>
    <dgm:cxn modelId="{DE97A58A-C5B2-4A6B-B035-BEF3F4AA328F}" type="presParOf" srcId="{9BBC09D9-6490-480B-BE35-0267305AC7B3}" destId="{C99BDCF7-43C8-415F-88B8-BCEB9B29AE67}" srcOrd="0" destOrd="0" presId="urn:diagrams.loki3.com/BracketList"/>
    <dgm:cxn modelId="{ED55D330-A433-493E-9B16-1C75C6633889}" type="presParOf" srcId="{9BBC09D9-6490-480B-BE35-0267305AC7B3}" destId="{9E4C07DF-FAB3-46A4-8975-DBADD30F00BB}" srcOrd="1" destOrd="0" presId="urn:diagrams.loki3.com/BracketList"/>
    <dgm:cxn modelId="{8CC71684-8F62-4733-A9B7-F6EE7D767189}" type="presParOf" srcId="{9BBC09D9-6490-480B-BE35-0267305AC7B3}" destId="{246A942C-1E5F-4D40-B1E9-D0722BFD462C}" srcOrd="2" destOrd="0" presId="urn:diagrams.loki3.com/BracketList"/>
    <dgm:cxn modelId="{8F82E43A-9D54-4663-8021-5546A0AC1ACE}" type="presParOf" srcId="{9BBC09D9-6490-480B-BE35-0267305AC7B3}" destId="{2B412F94-9FE0-4AD6-9DBA-34196E7C513D}" srcOrd="3" destOrd="0" presId="urn:diagrams.loki3.com/BracketList"/>
    <dgm:cxn modelId="{C98C3910-1DD9-4B48-9DB9-FC948004311D}" type="presParOf" srcId="{C5841088-00BF-4C3E-B079-A317896339C0}" destId="{08BC69A9-7C3D-4759-B87C-EA852480826F}" srcOrd="9" destOrd="0" presId="urn:diagrams.loki3.com/BracketList"/>
    <dgm:cxn modelId="{38417319-E8B9-48C9-936C-EE4792FA1B48}" type="presParOf" srcId="{C5841088-00BF-4C3E-B079-A317896339C0}" destId="{2B44909F-19E4-4D77-8C11-19E4F29FB9A8}" srcOrd="10" destOrd="0" presId="urn:diagrams.loki3.com/BracketList"/>
    <dgm:cxn modelId="{A8EDA23A-B20B-493F-AF9A-2B4AEEF2AAD4}" type="presParOf" srcId="{2B44909F-19E4-4D77-8C11-19E4F29FB9A8}" destId="{4440FA19-DD84-44F7-B723-2610F2D2A5A9}" srcOrd="0" destOrd="0" presId="urn:diagrams.loki3.com/BracketList"/>
    <dgm:cxn modelId="{4020B6EF-A7B8-4EAC-8832-7EADF89DB156}" type="presParOf" srcId="{2B44909F-19E4-4D77-8C11-19E4F29FB9A8}" destId="{169D3644-CBA2-4D1D-9688-176A8674031F}" srcOrd="1" destOrd="0" presId="urn:diagrams.loki3.com/BracketList"/>
    <dgm:cxn modelId="{92463726-A7B8-4CE4-98BE-A1F06A357ED2}" type="presParOf" srcId="{2B44909F-19E4-4D77-8C11-19E4F29FB9A8}" destId="{A9B0D296-8CF4-4E65-AEFF-51A88FE6A86D}" srcOrd="2" destOrd="0" presId="urn:diagrams.loki3.com/BracketList"/>
    <dgm:cxn modelId="{53630105-F1EB-409C-A2EC-6F616A238260}" type="presParOf" srcId="{2B44909F-19E4-4D77-8C11-19E4F29FB9A8}" destId="{52530FEF-CBB5-430E-9BDD-EF7FFA05A76C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B41536-AE54-4E7C-83FC-AE4E6FEF45BF}" type="doc">
      <dgm:prSet loTypeId="urn:microsoft.com/office/officeart/2005/8/layout/cycle5" loCatId="cycle" qsTypeId="urn:microsoft.com/office/officeart/2005/8/quickstyle/simple5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BBDD2659-464C-472C-924D-7E13FBE800DE}">
      <dgm:prSet phldrT="[Text]" custT="1"/>
      <dgm:spPr/>
      <dgm:t>
        <a:bodyPr/>
        <a:lstStyle/>
        <a:p>
          <a:r>
            <a:rPr lang="en-US" sz="3200" dirty="0"/>
            <a:t>Conclusion</a:t>
          </a:r>
          <a:endParaRPr lang="en-US" sz="2000" dirty="0"/>
        </a:p>
      </dgm:t>
    </dgm:pt>
    <dgm:pt modelId="{2F1CBAB6-11FE-4AEA-8C6B-C624DEB3F89F}" type="parTrans" cxnId="{69C925DA-AFC0-48CD-80AF-80C87D7822D3}">
      <dgm:prSet/>
      <dgm:spPr/>
      <dgm:t>
        <a:bodyPr/>
        <a:lstStyle/>
        <a:p>
          <a:endParaRPr lang="en-US"/>
        </a:p>
      </dgm:t>
    </dgm:pt>
    <dgm:pt modelId="{EFAC6DDF-E7D6-4C62-9EAE-217CD9F73F26}" type="sibTrans" cxnId="{69C925DA-AFC0-48CD-80AF-80C87D7822D3}">
      <dgm:prSet/>
      <dgm:spPr/>
      <dgm:t>
        <a:bodyPr/>
        <a:lstStyle/>
        <a:p>
          <a:endParaRPr lang="en-US"/>
        </a:p>
      </dgm:t>
    </dgm:pt>
    <dgm:pt modelId="{A6FC6771-1EC8-419B-BA81-3ED45177BF96}">
      <dgm:prSet phldrT="[Text]"/>
      <dgm:spPr/>
      <dgm:t>
        <a:bodyPr/>
        <a:lstStyle/>
        <a:p>
          <a:r>
            <a:rPr lang="en-US" dirty="0"/>
            <a:t>Rule</a:t>
          </a:r>
        </a:p>
      </dgm:t>
    </dgm:pt>
    <dgm:pt modelId="{5478D1F6-BE60-4672-A77E-E71152054CC1}" type="parTrans" cxnId="{D4A378E9-5CF0-48D3-9BBE-4C45E8A3F8A8}">
      <dgm:prSet/>
      <dgm:spPr/>
      <dgm:t>
        <a:bodyPr/>
        <a:lstStyle/>
        <a:p>
          <a:endParaRPr lang="en-US"/>
        </a:p>
      </dgm:t>
    </dgm:pt>
    <dgm:pt modelId="{5500880F-D7F2-4FE1-81DE-D085D3891A2A}" type="sibTrans" cxnId="{D4A378E9-5CF0-48D3-9BBE-4C45E8A3F8A8}">
      <dgm:prSet/>
      <dgm:spPr/>
      <dgm:t>
        <a:bodyPr/>
        <a:lstStyle/>
        <a:p>
          <a:endParaRPr lang="en-US"/>
        </a:p>
      </dgm:t>
    </dgm:pt>
    <dgm:pt modelId="{AEE4689F-8853-4F08-AAAF-FCE77C2A3B3D}">
      <dgm:prSet phldrT="[Text]" custT="1"/>
      <dgm:spPr/>
      <dgm:t>
        <a:bodyPr/>
        <a:lstStyle/>
        <a:p>
          <a:r>
            <a:rPr lang="en-US" sz="2800" dirty="0"/>
            <a:t>Example</a:t>
          </a:r>
          <a:endParaRPr lang="en-US" sz="1400" dirty="0"/>
        </a:p>
      </dgm:t>
    </dgm:pt>
    <dgm:pt modelId="{6B4F62A8-BF93-410F-A1C4-F59646D7ACEA}" type="parTrans" cxnId="{2D5BDC88-11CA-4442-8C27-D58B6282BC85}">
      <dgm:prSet/>
      <dgm:spPr/>
      <dgm:t>
        <a:bodyPr/>
        <a:lstStyle/>
        <a:p>
          <a:endParaRPr lang="en-US"/>
        </a:p>
      </dgm:t>
    </dgm:pt>
    <dgm:pt modelId="{FA8FCB06-0EF9-44CF-A1B7-242BD4E6F3F0}" type="sibTrans" cxnId="{2D5BDC88-11CA-4442-8C27-D58B6282BC85}">
      <dgm:prSet/>
      <dgm:spPr/>
      <dgm:t>
        <a:bodyPr/>
        <a:lstStyle/>
        <a:p>
          <a:endParaRPr lang="en-US"/>
        </a:p>
      </dgm:t>
    </dgm:pt>
    <dgm:pt modelId="{B37733C2-AC62-4C32-9E35-9ABAF8FD364E}">
      <dgm:prSet phldrT="[Text]"/>
      <dgm:spPr/>
      <dgm:t>
        <a:bodyPr/>
        <a:lstStyle/>
        <a:p>
          <a:r>
            <a:rPr lang="en-US" dirty="0"/>
            <a:t>Analysis</a:t>
          </a:r>
        </a:p>
      </dgm:t>
    </dgm:pt>
    <dgm:pt modelId="{AF656CC7-41ED-4F57-B4DE-C7CBF35ECA4D}" type="parTrans" cxnId="{A051AF3C-F02B-493A-A51A-A3927EA0CB75}">
      <dgm:prSet/>
      <dgm:spPr/>
      <dgm:t>
        <a:bodyPr/>
        <a:lstStyle/>
        <a:p>
          <a:endParaRPr lang="en-US"/>
        </a:p>
      </dgm:t>
    </dgm:pt>
    <dgm:pt modelId="{B4EF20CD-CECD-4269-BCB4-DB37701ED02B}" type="sibTrans" cxnId="{A051AF3C-F02B-493A-A51A-A3927EA0CB75}">
      <dgm:prSet/>
      <dgm:spPr/>
      <dgm:t>
        <a:bodyPr/>
        <a:lstStyle/>
        <a:p>
          <a:endParaRPr lang="en-US"/>
        </a:p>
      </dgm:t>
    </dgm:pt>
    <dgm:pt modelId="{A84EE372-D8F6-4B7F-8E2D-ED056D1AF981}" type="pres">
      <dgm:prSet presAssocID="{EDB41536-AE54-4E7C-83FC-AE4E6FEF45BF}" presName="cycle" presStyleCnt="0">
        <dgm:presLayoutVars>
          <dgm:dir/>
          <dgm:resizeHandles val="exact"/>
        </dgm:presLayoutVars>
      </dgm:prSet>
      <dgm:spPr/>
    </dgm:pt>
    <dgm:pt modelId="{F70FB46D-EFD4-4C61-9AAB-1D431F1C59DE}" type="pres">
      <dgm:prSet presAssocID="{BBDD2659-464C-472C-924D-7E13FBE800DE}" presName="node" presStyleLbl="node1" presStyleIdx="0" presStyleCnt="4" custScaleX="179580">
        <dgm:presLayoutVars>
          <dgm:bulletEnabled val="1"/>
        </dgm:presLayoutVars>
      </dgm:prSet>
      <dgm:spPr/>
    </dgm:pt>
    <dgm:pt modelId="{404DEBDB-1BAE-49B2-A506-6444AE54BC19}" type="pres">
      <dgm:prSet presAssocID="{BBDD2659-464C-472C-924D-7E13FBE800DE}" presName="spNode" presStyleCnt="0"/>
      <dgm:spPr/>
    </dgm:pt>
    <dgm:pt modelId="{EE73D9CF-5663-4AED-B371-A55A752EC349}" type="pres">
      <dgm:prSet presAssocID="{EFAC6DDF-E7D6-4C62-9EAE-217CD9F73F26}" presName="sibTrans" presStyleLbl="sibTrans1D1" presStyleIdx="0" presStyleCnt="4"/>
      <dgm:spPr/>
    </dgm:pt>
    <dgm:pt modelId="{E49E45FF-D1FE-4948-A9A0-22A7E051F1BC}" type="pres">
      <dgm:prSet presAssocID="{A6FC6771-1EC8-419B-BA81-3ED45177BF96}" presName="node" presStyleLbl="node1" presStyleIdx="1" presStyleCnt="4">
        <dgm:presLayoutVars>
          <dgm:bulletEnabled val="1"/>
        </dgm:presLayoutVars>
      </dgm:prSet>
      <dgm:spPr/>
    </dgm:pt>
    <dgm:pt modelId="{DD2F6377-25A5-48F1-BCEA-26F30B740FD2}" type="pres">
      <dgm:prSet presAssocID="{A6FC6771-1EC8-419B-BA81-3ED45177BF96}" presName="spNode" presStyleCnt="0"/>
      <dgm:spPr/>
    </dgm:pt>
    <dgm:pt modelId="{D3FF100F-85CE-4AAF-8491-8424806140C4}" type="pres">
      <dgm:prSet presAssocID="{5500880F-D7F2-4FE1-81DE-D085D3891A2A}" presName="sibTrans" presStyleLbl="sibTrans1D1" presStyleIdx="1" presStyleCnt="4"/>
      <dgm:spPr/>
    </dgm:pt>
    <dgm:pt modelId="{07343A91-3A31-46FF-ABD6-0E691F688BA6}" type="pres">
      <dgm:prSet presAssocID="{AEE4689F-8853-4F08-AAAF-FCE77C2A3B3D}" presName="node" presStyleLbl="node1" presStyleIdx="2" presStyleCnt="4" custScaleX="122281">
        <dgm:presLayoutVars>
          <dgm:bulletEnabled val="1"/>
        </dgm:presLayoutVars>
      </dgm:prSet>
      <dgm:spPr/>
    </dgm:pt>
    <dgm:pt modelId="{3297E5F6-551F-4EB1-8CF8-1800CC606711}" type="pres">
      <dgm:prSet presAssocID="{AEE4689F-8853-4F08-AAAF-FCE77C2A3B3D}" presName="spNode" presStyleCnt="0"/>
      <dgm:spPr/>
    </dgm:pt>
    <dgm:pt modelId="{1ED99284-A673-414E-BC81-CA5623994819}" type="pres">
      <dgm:prSet presAssocID="{FA8FCB06-0EF9-44CF-A1B7-242BD4E6F3F0}" presName="sibTrans" presStyleLbl="sibTrans1D1" presStyleIdx="2" presStyleCnt="4"/>
      <dgm:spPr/>
    </dgm:pt>
    <dgm:pt modelId="{54806D7E-DA17-4A85-836F-DE73CEB6892B}" type="pres">
      <dgm:prSet presAssocID="{B37733C2-AC62-4C32-9E35-9ABAF8FD364E}" presName="node" presStyleLbl="node1" presStyleIdx="3" presStyleCnt="4">
        <dgm:presLayoutVars>
          <dgm:bulletEnabled val="1"/>
        </dgm:presLayoutVars>
      </dgm:prSet>
      <dgm:spPr/>
    </dgm:pt>
    <dgm:pt modelId="{83A9BC95-E369-4556-84F1-F7A3DE39E3BB}" type="pres">
      <dgm:prSet presAssocID="{B37733C2-AC62-4C32-9E35-9ABAF8FD364E}" presName="spNode" presStyleCnt="0"/>
      <dgm:spPr/>
    </dgm:pt>
    <dgm:pt modelId="{2B9E91AF-9A69-44EC-AF03-670F193E3303}" type="pres">
      <dgm:prSet presAssocID="{B4EF20CD-CECD-4269-BCB4-DB37701ED02B}" presName="sibTrans" presStyleLbl="sibTrans1D1" presStyleIdx="3" presStyleCnt="4"/>
      <dgm:spPr/>
    </dgm:pt>
  </dgm:ptLst>
  <dgm:cxnLst>
    <dgm:cxn modelId="{9B904038-6428-4676-8C1E-51EDEE7ABC23}" type="presOf" srcId="{B4EF20CD-CECD-4269-BCB4-DB37701ED02B}" destId="{2B9E91AF-9A69-44EC-AF03-670F193E3303}" srcOrd="0" destOrd="0" presId="urn:microsoft.com/office/officeart/2005/8/layout/cycle5"/>
    <dgm:cxn modelId="{A051AF3C-F02B-493A-A51A-A3927EA0CB75}" srcId="{EDB41536-AE54-4E7C-83FC-AE4E6FEF45BF}" destId="{B37733C2-AC62-4C32-9E35-9ABAF8FD364E}" srcOrd="3" destOrd="0" parTransId="{AF656CC7-41ED-4F57-B4DE-C7CBF35ECA4D}" sibTransId="{B4EF20CD-CECD-4269-BCB4-DB37701ED02B}"/>
    <dgm:cxn modelId="{BA609940-E693-4941-9C74-3DB16086E117}" type="presOf" srcId="{B37733C2-AC62-4C32-9E35-9ABAF8FD364E}" destId="{54806D7E-DA17-4A85-836F-DE73CEB6892B}" srcOrd="0" destOrd="0" presId="urn:microsoft.com/office/officeart/2005/8/layout/cycle5"/>
    <dgm:cxn modelId="{BC6F1C5C-DCCA-4480-BF81-BE25AFF77A46}" type="presOf" srcId="{A6FC6771-1EC8-419B-BA81-3ED45177BF96}" destId="{E49E45FF-D1FE-4948-A9A0-22A7E051F1BC}" srcOrd="0" destOrd="0" presId="urn:microsoft.com/office/officeart/2005/8/layout/cycle5"/>
    <dgm:cxn modelId="{74A8044B-59A9-4575-8FDC-B3D28523AFE4}" type="presOf" srcId="{EDB41536-AE54-4E7C-83FC-AE4E6FEF45BF}" destId="{A84EE372-D8F6-4B7F-8E2D-ED056D1AF981}" srcOrd="0" destOrd="0" presId="urn:microsoft.com/office/officeart/2005/8/layout/cycle5"/>
    <dgm:cxn modelId="{60BB1A6B-9B75-4652-A284-4ED74D730521}" type="presOf" srcId="{5500880F-D7F2-4FE1-81DE-D085D3891A2A}" destId="{D3FF100F-85CE-4AAF-8491-8424806140C4}" srcOrd="0" destOrd="0" presId="urn:microsoft.com/office/officeart/2005/8/layout/cycle5"/>
    <dgm:cxn modelId="{C6B83A56-FDD2-42C4-8C98-28CFDEB5E294}" type="presOf" srcId="{AEE4689F-8853-4F08-AAAF-FCE77C2A3B3D}" destId="{07343A91-3A31-46FF-ABD6-0E691F688BA6}" srcOrd="0" destOrd="0" presId="urn:microsoft.com/office/officeart/2005/8/layout/cycle5"/>
    <dgm:cxn modelId="{BB2C1D77-99C5-4E4E-AE36-FC0946286526}" type="presOf" srcId="{BBDD2659-464C-472C-924D-7E13FBE800DE}" destId="{F70FB46D-EFD4-4C61-9AAB-1D431F1C59DE}" srcOrd="0" destOrd="0" presId="urn:microsoft.com/office/officeart/2005/8/layout/cycle5"/>
    <dgm:cxn modelId="{2D5BDC88-11CA-4442-8C27-D58B6282BC85}" srcId="{EDB41536-AE54-4E7C-83FC-AE4E6FEF45BF}" destId="{AEE4689F-8853-4F08-AAAF-FCE77C2A3B3D}" srcOrd="2" destOrd="0" parTransId="{6B4F62A8-BF93-410F-A1C4-F59646D7ACEA}" sibTransId="{FA8FCB06-0EF9-44CF-A1B7-242BD4E6F3F0}"/>
    <dgm:cxn modelId="{B9CEBA9D-0FFD-402B-91B8-719F93C9873E}" type="presOf" srcId="{FA8FCB06-0EF9-44CF-A1B7-242BD4E6F3F0}" destId="{1ED99284-A673-414E-BC81-CA5623994819}" srcOrd="0" destOrd="0" presId="urn:microsoft.com/office/officeart/2005/8/layout/cycle5"/>
    <dgm:cxn modelId="{1E0F5AB5-2E1F-40F5-849A-230A61FCF833}" type="presOf" srcId="{EFAC6DDF-E7D6-4C62-9EAE-217CD9F73F26}" destId="{EE73D9CF-5663-4AED-B371-A55A752EC349}" srcOrd="0" destOrd="0" presId="urn:microsoft.com/office/officeart/2005/8/layout/cycle5"/>
    <dgm:cxn modelId="{69C925DA-AFC0-48CD-80AF-80C87D7822D3}" srcId="{EDB41536-AE54-4E7C-83FC-AE4E6FEF45BF}" destId="{BBDD2659-464C-472C-924D-7E13FBE800DE}" srcOrd="0" destOrd="0" parTransId="{2F1CBAB6-11FE-4AEA-8C6B-C624DEB3F89F}" sibTransId="{EFAC6DDF-E7D6-4C62-9EAE-217CD9F73F26}"/>
    <dgm:cxn modelId="{D4A378E9-5CF0-48D3-9BBE-4C45E8A3F8A8}" srcId="{EDB41536-AE54-4E7C-83FC-AE4E6FEF45BF}" destId="{A6FC6771-1EC8-419B-BA81-3ED45177BF96}" srcOrd="1" destOrd="0" parTransId="{5478D1F6-BE60-4672-A77E-E71152054CC1}" sibTransId="{5500880F-D7F2-4FE1-81DE-D085D3891A2A}"/>
    <dgm:cxn modelId="{954AA3AA-DC6B-4A08-A862-954466275437}" type="presParOf" srcId="{A84EE372-D8F6-4B7F-8E2D-ED056D1AF981}" destId="{F70FB46D-EFD4-4C61-9AAB-1D431F1C59DE}" srcOrd="0" destOrd="0" presId="urn:microsoft.com/office/officeart/2005/8/layout/cycle5"/>
    <dgm:cxn modelId="{7B8F9AF0-7052-421F-B308-9F0DE38893D0}" type="presParOf" srcId="{A84EE372-D8F6-4B7F-8E2D-ED056D1AF981}" destId="{404DEBDB-1BAE-49B2-A506-6444AE54BC19}" srcOrd="1" destOrd="0" presId="urn:microsoft.com/office/officeart/2005/8/layout/cycle5"/>
    <dgm:cxn modelId="{5B08837D-9969-444C-A5E5-8EDB7D06E76E}" type="presParOf" srcId="{A84EE372-D8F6-4B7F-8E2D-ED056D1AF981}" destId="{EE73D9CF-5663-4AED-B371-A55A752EC349}" srcOrd="2" destOrd="0" presId="urn:microsoft.com/office/officeart/2005/8/layout/cycle5"/>
    <dgm:cxn modelId="{4DB2F610-C1A8-403E-B0DD-6C89CD7A08F3}" type="presParOf" srcId="{A84EE372-D8F6-4B7F-8E2D-ED056D1AF981}" destId="{E49E45FF-D1FE-4948-A9A0-22A7E051F1BC}" srcOrd="3" destOrd="0" presId="urn:microsoft.com/office/officeart/2005/8/layout/cycle5"/>
    <dgm:cxn modelId="{D460AEA7-BC6A-4C41-8425-66F9589D0FA2}" type="presParOf" srcId="{A84EE372-D8F6-4B7F-8E2D-ED056D1AF981}" destId="{DD2F6377-25A5-48F1-BCEA-26F30B740FD2}" srcOrd="4" destOrd="0" presId="urn:microsoft.com/office/officeart/2005/8/layout/cycle5"/>
    <dgm:cxn modelId="{D6162D45-9BEE-4A5B-B7EA-D36D31389D77}" type="presParOf" srcId="{A84EE372-D8F6-4B7F-8E2D-ED056D1AF981}" destId="{D3FF100F-85CE-4AAF-8491-8424806140C4}" srcOrd="5" destOrd="0" presId="urn:microsoft.com/office/officeart/2005/8/layout/cycle5"/>
    <dgm:cxn modelId="{CA3D9BB9-AD6C-4403-B0D7-22B28A6E5C6D}" type="presParOf" srcId="{A84EE372-D8F6-4B7F-8E2D-ED056D1AF981}" destId="{07343A91-3A31-46FF-ABD6-0E691F688BA6}" srcOrd="6" destOrd="0" presId="urn:microsoft.com/office/officeart/2005/8/layout/cycle5"/>
    <dgm:cxn modelId="{956DE430-7A39-4BFC-965C-CBF6EDD34D5C}" type="presParOf" srcId="{A84EE372-D8F6-4B7F-8E2D-ED056D1AF981}" destId="{3297E5F6-551F-4EB1-8CF8-1800CC606711}" srcOrd="7" destOrd="0" presId="urn:microsoft.com/office/officeart/2005/8/layout/cycle5"/>
    <dgm:cxn modelId="{9D5FFBBD-146A-443E-9EDD-F7404CDAACEA}" type="presParOf" srcId="{A84EE372-D8F6-4B7F-8E2D-ED056D1AF981}" destId="{1ED99284-A673-414E-BC81-CA5623994819}" srcOrd="8" destOrd="0" presId="urn:microsoft.com/office/officeart/2005/8/layout/cycle5"/>
    <dgm:cxn modelId="{D4D665D1-F0D8-4373-A949-063317D0D074}" type="presParOf" srcId="{A84EE372-D8F6-4B7F-8E2D-ED056D1AF981}" destId="{54806D7E-DA17-4A85-836F-DE73CEB6892B}" srcOrd="9" destOrd="0" presId="urn:microsoft.com/office/officeart/2005/8/layout/cycle5"/>
    <dgm:cxn modelId="{BDAF5F5A-2189-4B2A-99E6-CD9742C7D332}" type="presParOf" srcId="{A84EE372-D8F6-4B7F-8E2D-ED056D1AF981}" destId="{83A9BC95-E369-4556-84F1-F7A3DE39E3BB}" srcOrd="10" destOrd="0" presId="urn:microsoft.com/office/officeart/2005/8/layout/cycle5"/>
    <dgm:cxn modelId="{74B1CD83-5D52-4429-B246-2A810B6FEBB4}" type="presParOf" srcId="{A84EE372-D8F6-4B7F-8E2D-ED056D1AF981}" destId="{2B9E91AF-9A69-44EC-AF03-670F193E3303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2BF078-88D5-4BD3-BED8-033C4B53184C}" type="doc">
      <dgm:prSet loTypeId="urn:microsoft.com/office/officeart/2008/layout/VerticalCurvedList" loCatId="list" qsTypeId="urn:microsoft.com/office/officeart/2005/8/quickstyle/3d1" qsCatId="3D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E5091990-FEAF-403D-93EB-CE11465CEC1D}">
      <dgm:prSet phldrT="[Text]"/>
      <dgm:spPr/>
      <dgm:t>
        <a:bodyPr/>
        <a:lstStyle/>
        <a:p>
          <a:r>
            <a:rPr lang="en-US" dirty="0"/>
            <a:t>Grab Attention	</a:t>
          </a:r>
        </a:p>
      </dgm:t>
    </dgm:pt>
    <dgm:pt modelId="{98E0F6E5-C74B-4691-AE6E-E8CE73F476F0}" type="parTrans" cxnId="{2D9B5A36-DE9A-41DE-95CB-99A912CFFF38}">
      <dgm:prSet/>
      <dgm:spPr/>
      <dgm:t>
        <a:bodyPr/>
        <a:lstStyle/>
        <a:p>
          <a:endParaRPr lang="en-US"/>
        </a:p>
      </dgm:t>
    </dgm:pt>
    <dgm:pt modelId="{0A6D3EC6-E5F1-4151-B6AB-9358E04875DB}" type="sibTrans" cxnId="{2D9B5A36-DE9A-41DE-95CB-99A912CFFF38}">
      <dgm:prSet/>
      <dgm:spPr/>
      <dgm:t>
        <a:bodyPr/>
        <a:lstStyle/>
        <a:p>
          <a:endParaRPr lang="en-US"/>
        </a:p>
      </dgm:t>
    </dgm:pt>
    <dgm:pt modelId="{EB9D33A8-5D0D-4B8C-9909-B9A7CBECE650}">
      <dgm:prSet phldrT="[Text]"/>
      <dgm:spPr/>
      <dgm:t>
        <a:bodyPr/>
        <a:lstStyle/>
        <a:p>
          <a:r>
            <a:rPr lang="en-US" dirty="0"/>
            <a:t>Short, Simple, Concise</a:t>
          </a:r>
        </a:p>
      </dgm:t>
    </dgm:pt>
    <dgm:pt modelId="{2BEC9A97-C6A3-4E75-8235-E6B0B5945708}" type="parTrans" cxnId="{D9A660E7-C0B1-4E8E-B122-C3E730242A8C}">
      <dgm:prSet/>
      <dgm:spPr/>
      <dgm:t>
        <a:bodyPr/>
        <a:lstStyle/>
        <a:p>
          <a:endParaRPr lang="en-US"/>
        </a:p>
      </dgm:t>
    </dgm:pt>
    <dgm:pt modelId="{C866F386-029C-4D94-8D36-699CBDEB9EDC}" type="sibTrans" cxnId="{D9A660E7-C0B1-4E8E-B122-C3E730242A8C}">
      <dgm:prSet/>
      <dgm:spPr/>
      <dgm:t>
        <a:bodyPr/>
        <a:lstStyle/>
        <a:p>
          <a:endParaRPr lang="en-US"/>
        </a:p>
      </dgm:t>
    </dgm:pt>
    <dgm:pt modelId="{58B8FFF9-4094-40D7-85FD-1E2E0366FF4C}">
      <dgm:prSet phldrT="[Text]"/>
      <dgm:spPr/>
      <dgm:t>
        <a:bodyPr/>
        <a:lstStyle/>
        <a:p>
          <a:r>
            <a:rPr lang="en-US" dirty="0"/>
            <a:t>Specific Details	</a:t>
          </a:r>
        </a:p>
      </dgm:t>
    </dgm:pt>
    <dgm:pt modelId="{DCDF8A72-4F9F-4A89-8E80-909C4B974535}" type="parTrans" cxnId="{47D2DEEF-2798-46D3-93C9-B29E23B2EC7C}">
      <dgm:prSet/>
      <dgm:spPr/>
      <dgm:t>
        <a:bodyPr/>
        <a:lstStyle/>
        <a:p>
          <a:endParaRPr lang="en-US"/>
        </a:p>
      </dgm:t>
    </dgm:pt>
    <dgm:pt modelId="{3126D086-06C3-43A0-A30E-4635AFA7D82F}" type="sibTrans" cxnId="{47D2DEEF-2798-46D3-93C9-B29E23B2EC7C}">
      <dgm:prSet/>
      <dgm:spPr/>
      <dgm:t>
        <a:bodyPr/>
        <a:lstStyle/>
        <a:p>
          <a:endParaRPr lang="en-US"/>
        </a:p>
      </dgm:t>
    </dgm:pt>
    <dgm:pt modelId="{95E0ABDD-A4B9-48BE-9AB9-89DF67091121}">
      <dgm:prSet/>
      <dgm:spPr/>
      <dgm:t>
        <a:bodyPr/>
        <a:lstStyle/>
        <a:p>
          <a:r>
            <a:rPr lang="en-US" dirty="0"/>
            <a:t>Cut the Clutter</a:t>
          </a:r>
        </a:p>
      </dgm:t>
    </dgm:pt>
    <dgm:pt modelId="{A49FC8A2-78DA-4648-BC23-D8A90382307B}" type="parTrans" cxnId="{6C9088F9-4B46-4C4D-A37C-1802373B54BE}">
      <dgm:prSet/>
      <dgm:spPr/>
      <dgm:t>
        <a:bodyPr/>
        <a:lstStyle/>
        <a:p>
          <a:endParaRPr lang="en-US"/>
        </a:p>
      </dgm:t>
    </dgm:pt>
    <dgm:pt modelId="{D6684483-2A9E-4709-8128-6C1BF7374A21}" type="sibTrans" cxnId="{6C9088F9-4B46-4C4D-A37C-1802373B54BE}">
      <dgm:prSet/>
      <dgm:spPr/>
      <dgm:t>
        <a:bodyPr/>
        <a:lstStyle/>
        <a:p>
          <a:endParaRPr lang="en-US"/>
        </a:p>
      </dgm:t>
    </dgm:pt>
    <dgm:pt modelId="{AF0DD19B-F024-4339-854E-BEA75C0F4577}">
      <dgm:prSet/>
      <dgm:spPr/>
      <dgm:t>
        <a:bodyPr/>
        <a:lstStyle/>
        <a:p>
          <a:r>
            <a:rPr lang="en-US" dirty="0" err="1"/>
            <a:t>Roadmapping</a:t>
          </a:r>
          <a:r>
            <a:rPr lang="en-US" dirty="0"/>
            <a:t> &amp; Signposting</a:t>
          </a:r>
        </a:p>
      </dgm:t>
    </dgm:pt>
    <dgm:pt modelId="{E951C758-65FC-455A-B1ED-035E07B2DE87}" type="parTrans" cxnId="{AFDB84E1-577B-46D4-8F80-66E237709B6D}">
      <dgm:prSet/>
      <dgm:spPr/>
      <dgm:t>
        <a:bodyPr/>
        <a:lstStyle/>
        <a:p>
          <a:endParaRPr lang="en-US"/>
        </a:p>
      </dgm:t>
    </dgm:pt>
    <dgm:pt modelId="{90BC7BD0-35CE-4D52-A7AA-8895B498EFA5}" type="sibTrans" cxnId="{AFDB84E1-577B-46D4-8F80-66E237709B6D}">
      <dgm:prSet/>
      <dgm:spPr/>
      <dgm:t>
        <a:bodyPr/>
        <a:lstStyle/>
        <a:p>
          <a:endParaRPr lang="en-US"/>
        </a:p>
      </dgm:t>
    </dgm:pt>
    <dgm:pt modelId="{8EA3F04D-471B-4621-93F6-E745B83C2E21}">
      <dgm:prSet/>
      <dgm:spPr/>
      <dgm:t>
        <a:bodyPr/>
        <a:lstStyle/>
        <a:p>
          <a:r>
            <a:rPr lang="en-US" dirty="0"/>
            <a:t>Citations, Citations, Citations!</a:t>
          </a:r>
        </a:p>
      </dgm:t>
    </dgm:pt>
    <dgm:pt modelId="{FF936FF2-85B8-403F-BE81-074AA2912C5B}" type="parTrans" cxnId="{90472579-1C20-4FCC-AC1E-6A0490A6BCD6}">
      <dgm:prSet/>
      <dgm:spPr/>
      <dgm:t>
        <a:bodyPr/>
        <a:lstStyle/>
        <a:p>
          <a:endParaRPr lang="en-US"/>
        </a:p>
      </dgm:t>
    </dgm:pt>
    <dgm:pt modelId="{121BDB30-A527-44A4-8A30-1C59F5307A20}" type="sibTrans" cxnId="{90472579-1C20-4FCC-AC1E-6A0490A6BCD6}">
      <dgm:prSet/>
      <dgm:spPr/>
      <dgm:t>
        <a:bodyPr/>
        <a:lstStyle/>
        <a:p>
          <a:endParaRPr lang="en-US"/>
        </a:p>
      </dgm:t>
    </dgm:pt>
    <dgm:pt modelId="{B110B0D2-303E-4C06-9912-BC01DCB55422}" type="pres">
      <dgm:prSet presAssocID="{BD2BF078-88D5-4BD3-BED8-033C4B53184C}" presName="Name0" presStyleCnt="0">
        <dgm:presLayoutVars>
          <dgm:chMax val="7"/>
          <dgm:chPref val="7"/>
          <dgm:dir/>
        </dgm:presLayoutVars>
      </dgm:prSet>
      <dgm:spPr/>
    </dgm:pt>
    <dgm:pt modelId="{0B2DF281-3249-4EAB-A76C-10FE89833CE7}" type="pres">
      <dgm:prSet presAssocID="{BD2BF078-88D5-4BD3-BED8-033C4B53184C}" presName="Name1" presStyleCnt="0"/>
      <dgm:spPr/>
    </dgm:pt>
    <dgm:pt modelId="{081E48F5-59F4-4FE5-A973-3CD186196D5F}" type="pres">
      <dgm:prSet presAssocID="{BD2BF078-88D5-4BD3-BED8-033C4B53184C}" presName="cycle" presStyleCnt="0"/>
      <dgm:spPr/>
    </dgm:pt>
    <dgm:pt modelId="{7841D81A-FA10-4ACA-B830-6B21A6330FFF}" type="pres">
      <dgm:prSet presAssocID="{BD2BF078-88D5-4BD3-BED8-033C4B53184C}" presName="srcNode" presStyleLbl="node1" presStyleIdx="0" presStyleCnt="6"/>
      <dgm:spPr/>
    </dgm:pt>
    <dgm:pt modelId="{C33643B7-5E4F-4B9B-9920-11B61D2E05D7}" type="pres">
      <dgm:prSet presAssocID="{BD2BF078-88D5-4BD3-BED8-033C4B53184C}" presName="conn" presStyleLbl="parChTrans1D2" presStyleIdx="0" presStyleCnt="1"/>
      <dgm:spPr/>
    </dgm:pt>
    <dgm:pt modelId="{59A320B5-4631-4F23-BF44-0994DA2D33E5}" type="pres">
      <dgm:prSet presAssocID="{BD2BF078-88D5-4BD3-BED8-033C4B53184C}" presName="extraNode" presStyleLbl="node1" presStyleIdx="0" presStyleCnt="6"/>
      <dgm:spPr/>
    </dgm:pt>
    <dgm:pt modelId="{D06943A6-F958-4FA0-8C20-ED3332220CF3}" type="pres">
      <dgm:prSet presAssocID="{BD2BF078-88D5-4BD3-BED8-033C4B53184C}" presName="dstNode" presStyleLbl="node1" presStyleIdx="0" presStyleCnt="6"/>
      <dgm:spPr/>
    </dgm:pt>
    <dgm:pt modelId="{FE448BF2-CE6C-457E-BE9E-E609A360F162}" type="pres">
      <dgm:prSet presAssocID="{E5091990-FEAF-403D-93EB-CE11465CEC1D}" presName="text_1" presStyleLbl="node1" presStyleIdx="0" presStyleCnt="6">
        <dgm:presLayoutVars>
          <dgm:bulletEnabled val="1"/>
        </dgm:presLayoutVars>
      </dgm:prSet>
      <dgm:spPr/>
    </dgm:pt>
    <dgm:pt modelId="{0DAAEDE9-5B10-4940-A4E4-9D49B601F276}" type="pres">
      <dgm:prSet presAssocID="{E5091990-FEAF-403D-93EB-CE11465CEC1D}" presName="accent_1" presStyleCnt="0"/>
      <dgm:spPr/>
    </dgm:pt>
    <dgm:pt modelId="{172CCED4-94A7-467A-BCF6-999B5E7A16FD}" type="pres">
      <dgm:prSet presAssocID="{E5091990-FEAF-403D-93EB-CE11465CEC1D}" presName="accentRepeatNode" presStyleLbl="solidFgAcc1" presStyleIdx="0" presStyleCnt="6"/>
      <dgm:spPr/>
    </dgm:pt>
    <dgm:pt modelId="{6FE4E0A1-5BCE-462E-B63D-BFFC3FCBDF12}" type="pres">
      <dgm:prSet presAssocID="{EB9D33A8-5D0D-4B8C-9909-B9A7CBECE650}" presName="text_2" presStyleLbl="node1" presStyleIdx="1" presStyleCnt="6">
        <dgm:presLayoutVars>
          <dgm:bulletEnabled val="1"/>
        </dgm:presLayoutVars>
      </dgm:prSet>
      <dgm:spPr/>
    </dgm:pt>
    <dgm:pt modelId="{3FC2C24F-6ECE-4A2C-A4E3-646ACF7D6CBE}" type="pres">
      <dgm:prSet presAssocID="{EB9D33A8-5D0D-4B8C-9909-B9A7CBECE650}" presName="accent_2" presStyleCnt="0"/>
      <dgm:spPr/>
    </dgm:pt>
    <dgm:pt modelId="{11BEB4CD-B32A-4742-BD0F-E6920DBF1543}" type="pres">
      <dgm:prSet presAssocID="{EB9D33A8-5D0D-4B8C-9909-B9A7CBECE650}" presName="accentRepeatNode" presStyleLbl="solidFgAcc1" presStyleIdx="1" presStyleCnt="6"/>
      <dgm:spPr/>
    </dgm:pt>
    <dgm:pt modelId="{3545D6B0-F8AF-4737-92BF-09A88929CB0F}" type="pres">
      <dgm:prSet presAssocID="{58B8FFF9-4094-40D7-85FD-1E2E0366FF4C}" presName="text_3" presStyleLbl="node1" presStyleIdx="2" presStyleCnt="6">
        <dgm:presLayoutVars>
          <dgm:bulletEnabled val="1"/>
        </dgm:presLayoutVars>
      </dgm:prSet>
      <dgm:spPr/>
    </dgm:pt>
    <dgm:pt modelId="{54E89D49-AB40-46A7-AB6A-F084BE5CAC60}" type="pres">
      <dgm:prSet presAssocID="{58B8FFF9-4094-40D7-85FD-1E2E0366FF4C}" presName="accent_3" presStyleCnt="0"/>
      <dgm:spPr/>
    </dgm:pt>
    <dgm:pt modelId="{50070962-6318-4D94-B01D-9DEC78848589}" type="pres">
      <dgm:prSet presAssocID="{58B8FFF9-4094-40D7-85FD-1E2E0366FF4C}" presName="accentRepeatNode" presStyleLbl="solidFgAcc1" presStyleIdx="2" presStyleCnt="6"/>
      <dgm:spPr/>
    </dgm:pt>
    <dgm:pt modelId="{FC2E03CC-03CC-4AC0-8E58-841A0E32F2BC}" type="pres">
      <dgm:prSet presAssocID="{95E0ABDD-A4B9-48BE-9AB9-89DF67091121}" presName="text_4" presStyleLbl="node1" presStyleIdx="3" presStyleCnt="6">
        <dgm:presLayoutVars>
          <dgm:bulletEnabled val="1"/>
        </dgm:presLayoutVars>
      </dgm:prSet>
      <dgm:spPr/>
    </dgm:pt>
    <dgm:pt modelId="{4B6FF8D4-E6B9-43C7-A66F-6AAEAA824152}" type="pres">
      <dgm:prSet presAssocID="{95E0ABDD-A4B9-48BE-9AB9-89DF67091121}" presName="accent_4" presStyleCnt="0"/>
      <dgm:spPr/>
    </dgm:pt>
    <dgm:pt modelId="{B4A515BE-B01F-4862-8E0B-C43900E138BC}" type="pres">
      <dgm:prSet presAssocID="{95E0ABDD-A4B9-48BE-9AB9-89DF67091121}" presName="accentRepeatNode" presStyleLbl="solidFgAcc1" presStyleIdx="3" presStyleCnt="6"/>
      <dgm:spPr/>
    </dgm:pt>
    <dgm:pt modelId="{4547A258-E9A7-4D58-B8D9-8A428B76B5AF}" type="pres">
      <dgm:prSet presAssocID="{AF0DD19B-F024-4339-854E-BEA75C0F4577}" presName="text_5" presStyleLbl="node1" presStyleIdx="4" presStyleCnt="6">
        <dgm:presLayoutVars>
          <dgm:bulletEnabled val="1"/>
        </dgm:presLayoutVars>
      </dgm:prSet>
      <dgm:spPr/>
    </dgm:pt>
    <dgm:pt modelId="{8B7EDD00-E790-4D4B-8055-6B4C69FDFE17}" type="pres">
      <dgm:prSet presAssocID="{AF0DD19B-F024-4339-854E-BEA75C0F4577}" presName="accent_5" presStyleCnt="0"/>
      <dgm:spPr/>
    </dgm:pt>
    <dgm:pt modelId="{B2D7161F-3B25-4FDB-B759-A1486B192B93}" type="pres">
      <dgm:prSet presAssocID="{AF0DD19B-F024-4339-854E-BEA75C0F4577}" presName="accentRepeatNode" presStyleLbl="solidFgAcc1" presStyleIdx="4" presStyleCnt="6"/>
      <dgm:spPr/>
    </dgm:pt>
    <dgm:pt modelId="{16D2DF3F-1153-4C1F-83EE-8A4CEAB91E6C}" type="pres">
      <dgm:prSet presAssocID="{8EA3F04D-471B-4621-93F6-E745B83C2E21}" presName="text_6" presStyleLbl="node1" presStyleIdx="5" presStyleCnt="6">
        <dgm:presLayoutVars>
          <dgm:bulletEnabled val="1"/>
        </dgm:presLayoutVars>
      </dgm:prSet>
      <dgm:spPr/>
    </dgm:pt>
    <dgm:pt modelId="{C4A0458B-0911-401F-B737-22E289132316}" type="pres">
      <dgm:prSet presAssocID="{8EA3F04D-471B-4621-93F6-E745B83C2E21}" presName="accent_6" presStyleCnt="0"/>
      <dgm:spPr/>
    </dgm:pt>
    <dgm:pt modelId="{28F87ABF-2F2F-43D0-A915-4D485C4A532D}" type="pres">
      <dgm:prSet presAssocID="{8EA3F04D-471B-4621-93F6-E745B83C2E21}" presName="accentRepeatNode" presStyleLbl="solidFgAcc1" presStyleIdx="5" presStyleCnt="6"/>
      <dgm:spPr/>
    </dgm:pt>
  </dgm:ptLst>
  <dgm:cxnLst>
    <dgm:cxn modelId="{7BED9C02-51D7-4E2B-B6E7-66BD3B8753A2}" type="presOf" srcId="{58B8FFF9-4094-40D7-85FD-1E2E0366FF4C}" destId="{3545D6B0-F8AF-4737-92BF-09A88929CB0F}" srcOrd="0" destOrd="0" presId="urn:microsoft.com/office/officeart/2008/layout/VerticalCurvedList"/>
    <dgm:cxn modelId="{2D9B5A36-DE9A-41DE-95CB-99A912CFFF38}" srcId="{BD2BF078-88D5-4BD3-BED8-033C4B53184C}" destId="{E5091990-FEAF-403D-93EB-CE11465CEC1D}" srcOrd="0" destOrd="0" parTransId="{98E0F6E5-C74B-4691-AE6E-E8CE73F476F0}" sibTransId="{0A6D3EC6-E5F1-4151-B6AB-9358E04875DB}"/>
    <dgm:cxn modelId="{4A48FE78-11AE-4972-8234-1F8DCFB98A3B}" type="presOf" srcId="{AF0DD19B-F024-4339-854E-BEA75C0F4577}" destId="{4547A258-E9A7-4D58-B8D9-8A428B76B5AF}" srcOrd="0" destOrd="0" presId="urn:microsoft.com/office/officeart/2008/layout/VerticalCurvedList"/>
    <dgm:cxn modelId="{90472579-1C20-4FCC-AC1E-6A0490A6BCD6}" srcId="{BD2BF078-88D5-4BD3-BED8-033C4B53184C}" destId="{8EA3F04D-471B-4621-93F6-E745B83C2E21}" srcOrd="5" destOrd="0" parTransId="{FF936FF2-85B8-403F-BE81-074AA2912C5B}" sibTransId="{121BDB30-A527-44A4-8A30-1C59F5307A20}"/>
    <dgm:cxn modelId="{D5A0D98D-2D0C-4A46-9398-D470B7273DB0}" type="presOf" srcId="{BD2BF078-88D5-4BD3-BED8-033C4B53184C}" destId="{B110B0D2-303E-4C06-9912-BC01DCB55422}" srcOrd="0" destOrd="0" presId="urn:microsoft.com/office/officeart/2008/layout/VerticalCurvedList"/>
    <dgm:cxn modelId="{8C9A2C9F-662E-4051-A670-263A0C1151B4}" type="presOf" srcId="{95E0ABDD-A4B9-48BE-9AB9-89DF67091121}" destId="{FC2E03CC-03CC-4AC0-8E58-841A0E32F2BC}" srcOrd="0" destOrd="0" presId="urn:microsoft.com/office/officeart/2008/layout/VerticalCurvedList"/>
    <dgm:cxn modelId="{63544FDD-CA72-40C4-85A2-C8056129C0A1}" type="presOf" srcId="{0A6D3EC6-E5F1-4151-B6AB-9358E04875DB}" destId="{C33643B7-5E4F-4B9B-9920-11B61D2E05D7}" srcOrd="0" destOrd="0" presId="urn:microsoft.com/office/officeart/2008/layout/VerticalCurvedList"/>
    <dgm:cxn modelId="{AFDB84E1-577B-46D4-8F80-66E237709B6D}" srcId="{BD2BF078-88D5-4BD3-BED8-033C4B53184C}" destId="{AF0DD19B-F024-4339-854E-BEA75C0F4577}" srcOrd="4" destOrd="0" parTransId="{E951C758-65FC-455A-B1ED-035E07B2DE87}" sibTransId="{90BC7BD0-35CE-4D52-A7AA-8895B498EFA5}"/>
    <dgm:cxn modelId="{8664BAE4-B96B-4DD3-BB24-EC440529D91A}" type="presOf" srcId="{EB9D33A8-5D0D-4B8C-9909-B9A7CBECE650}" destId="{6FE4E0A1-5BCE-462E-B63D-BFFC3FCBDF12}" srcOrd="0" destOrd="0" presId="urn:microsoft.com/office/officeart/2008/layout/VerticalCurvedList"/>
    <dgm:cxn modelId="{D9A660E7-C0B1-4E8E-B122-C3E730242A8C}" srcId="{BD2BF078-88D5-4BD3-BED8-033C4B53184C}" destId="{EB9D33A8-5D0D-4B8C-9909-B9A7CBECE650}" srcOrd="1" destOrd="0" parTransId="{2BEC9A97-C6A3-4E75-8235-E6B0B5945708}" sibTransId="{C866F386-029C-4D94-8D36-699CBDEB9EDC}"/>
    <dgm:cxn modelId="{C2386CE8-9294-4FEF-9FA7-4945F8C23FBE}" type="presOf" srcId="{8EA3F04D-471B-4621-93F6-E745B83C2E21}" destId="{16D2DF3F-1153-4C1F-83EE-8A4CEAB91E6C}" srcOrd="0" destOrd="0" presId="urn:microsoft.com/office/officeart/2008/layout/VerticalCurvedList"/>
    <dgm:cxn modelId="{47D2DEEF-2798-46D3-93C9-B29E23B2EC7C}" srcId="{BD2BF078-88D5-4BD3-BED8-033C4B53184C}" destId="{58B8FFF9-4094-40D7-85FD-1E2E0366FF4C}" srcOrd="2" destOrd="0" parTransId="{DCDF8A72-4F9F-4A89-8E80-909C4B974535}" sibTransId="{3126D086-06C3-43A0-A30E-4635AFA7D82F}"/>
    <dgm:cxn modelId="{6C9088F9-4B46-4C4D-A37C-1802373B54BE}" srcId="{BD2BF078-88D5-4BD3-BED8-033C4B53184C}" destId="{95E0ABDD-A4B9-48BE-9AB9-89DF67091121}" srcOrd="3" destOrd="0" parTransId="{A49FC8A2-78DA-4648-BC23-D8A90382307B}" sibTransId="{D6684483-2A9E-4709-8128-6C1BF7374A21}"/>
    <dgm:cxn modelId="{43ACEEFB-7C9B-4E08-AC96-8D8F3D4836AE}" type="presOf" srcId="{E5091990-FEAF-403D-93EB-CE11465CEC1D}" destId="{FE448BF2-CE6C-457E-BE9E-E609A360F162}" srcOrd="0" destOrd="0" presId="urn:microsoft.com/office/officeart/2008/layout/VerticalCurvedList"/>
    <dgm:cxn modelId="{CCAA9E6A-9703-44FC-9D1A-322AC2B56565}" type="presParOf" srcId="{B110B0D2-303E-4C06-9912-BC01DCB55422}" destId="{0B2DF281-3249-4EAB-A76C-10FE89833CE7}" srcOrd="0" destOrd="0" presId="urn:microsoft.com/office/officeart/2008/layout/VerticalCurvedList"/>
    <dgm:cxn modelId="{BC219088-542E-45FF-9333-1904F87CDE1A}" type="presParOf" srcId="{0B2DF281-3249-4EAB-A76C-10FE89833CE7}" destId="{081E48F5-59F4-4FE5-A973-3CD186196D5F}" srcOrd="0" destOrd="0" presId="urn:microsoft.com/office/officeart/2008/layout/VerticalCurvedList"/>
    <dgm:cxn modelId="{3D641EF3-D48E-435B-A919-3F838DEE3F5D}" type="presParOf" srcId="{081E48F5-59F4-4FE5-A973-3CD186196D5F}" destId="{7841D81A-FA10-4ACA-B830-6B21A6330FFF}" srcOrd="0" destOrd="0" presId="urn:microsoft.com/office/officeart/2008/layout/VerticalCurvedList"/>
    <dgm:cxn modelId="{93B4161E-29A0-4E8F-846F-3BD05655EEE6}" type="presParOf" srcId="{081E48F5-59F4-4FE5-A973-3CD186196D5F}" destId="{C33643B7-5E4F-4B9B-9920-11B61D2E05D7}" srcOrd="1" destOrd="0" presId="urn:microsoft.com/office/officeart/2008/layout/VerticalCurvedList"/>
    <dgm:cxn modelId="{F3268E96-81C1-4B77-B2A9-4148F3CDA98E}" type="presParOf" srcId="{081E48F5-59F4-4FE5-A973-3CD186196D5F}" destId="{59A320B5-4631-4F23-BF44-0994DA2D33E5}" srcOrd="2" destOrd="0" presId="urn:microsoft.com/office/officeart/2008/layout/VerticalCurvedList"/>
    <dgm:cxn modelId="{7E9E844C-4961-4BF1-A3F7-1E06667FAA42}" type="presParOf" srcId="{081E48F5-59F4-4FE5-A973-3CD186196D5F}" destId="{D06943A6-F958-4FA0-8C20-ED3332220CF3}" srcOrd="3" destOrd="0" presId="urn:microsoft.com/office/officeart/2008/layout/VerticalCurvedList"/>
    <dgm:cxn modelId="{AB0F91C4-E96B-4616-A7C5-9E6667ECAEBF}" type="presParOf" srcId="{0B2DF281-3249-4EAB-A76C-10FE89833CE7}" destId="{FE448BF2-CE6C-457E-BE9E-E609A360F162}" srcOrd="1" destOrd="0" presId="urn:microsoft.com/office/officeart/2008/layout/VerticalCurvedList"/>
    <dgm:cxn modelId="{30488C22-B9B3-45E4-89DC-A5A0C13D2CD0}" type="presParOf" srcId="{0B2DF281-3249-4EAB-A76C-10FE89833CE7}" destId="{0DAAEDE9-5B10-4940-A4E4-9D49B601F276}" srcOrd="2" destOrd="0" presId="urn:microsoft.com/office/officeart/2008/layout/VerticalCurvedList"/>
    <dgm:cxn modelId="{BD25CD49-CF4D-40A0-8DB3-1E98304403D9}" type="presParOf" srcId="{0DAAEDE9-5B10-4940-A4E4-9D49B601F276}" destId="{172CCED4-94A7-467A-BCF6-999B5E7A16FD}" srcOrd="0" destOrd="0" presId="urn:microsoft.com/office/officeart/2008/layout/VerticalCurvedList"/>
    <dgm:cxn modelId="{9DEF3A7D-6067-47D4-BCD2-E758C6F74558}" type="presParOf" srcId="{0B2DF281-3249-4EAB-A76C-10FE89833CE7}" destId="{6FE4E0A1-5BCE-462E-B63D-BFFC3FCBDF12}" srcOrd="3" destOrd="0" presId="urn:microsoft.com/office/officeart/2008/layout/VerticalCurvedList"/>
    <dgm:cxn modelId="{D9A5E94F-770B-42D1-A146-128ADB27C9D8}" type="presParOf" srcId="{0B2DF281-3249-4EAB-A76C-10FE89833CE7}" destId="{3FC2C24F-6ECE-4A2C-A4E3-646ACF7D6CBE}" srcOrd="4" destOrd="0" presId="urn:microsoft.com/office/officeart/2008/layout/VerticalCurvedList"/>
    <dgm:cxn modelId="{1468A10F-EAC7-4F64-AC0D-0A2C5767DF99}" type="presParOf" srcId="{3FC2C24F-6ECE-4A2C-A4E3-646ACF7D6CBE}" destId="{11BEB4CD-B32A-4742-BD0F-E6920DBF1543}" srcOrd="0" destOrd="0" presId="urn:microsoft.com/office/officeart/2008/layout/VerticalCurvedList"/>
    <dgm:cxn modelId="{2D9F6D69-2AA6-43B6-BA41-A379CA46DC2A}" type="presParOf" srcId="{0B2DF281-3249-4EAB-A76C-10FE89833CE7}" destId="{3545D6B0-F8AF-4737-92BF-09A88929CB0F}" srcOrd="5" destOrd="0" presId="urn:microsoft.com/office/officeart/2008/layout/VerticalCurvedList"/>
    <dgm:cxn modelId="{5574B20B-D848-44F9-8B7D-ABCCC4A232BC}" type="presParOf" srcId="{0B2DF281-3249-4EAB-A76C-10FE89833CE7}" destId="{54E89D49-AB40-46A7-AB6A-F084BE5CAC60}" srcOrd="6" destOrd="0" presId="urn:microsoft.com/office/officeart/2008/layout/VerticalCurvedList"/>
    <dgm:cxn modelId="{EB8F6EC5-DEE4-41E6-8F41-2D968C752430}" type="presParOf" srcId="{54E89D49-AB40-46A7-AB6A-F084BE5CAC60}" destId="{50070962-6318-4D94-B01D-9DEC78848589}" srcOrd="0" destOrd="0" presId="urn:microsoft.com/office/officeart/2008/layout/VerticalCurvedList"/>
    <dgm:cxn modelId="{0E015747-A6C6-4FD1-A8B6-9474A1ADFF16}" type="presParOf" srcId="{0B2DF281-3249-4EAB-A76C-10FE89833CE7}" destId="{FC2E03CC-03CC-4AC0-8E58-841A0E32F2BC}" srcOrd="7" destOrd="0" presId="urn:microsoft.com/office/officeart/2008/layout/VerticalCurvedList"/>
    <dgm:cxn modelId="{E7FD84E9-8FB3-4026-AB10-6918DA5950A0}" type="presParOf" srcId="{0B2DF281-3249-4EAB-A76C-10FE89833CE7}" destId="{4B6FF8D4-E6B9-43C7-A66F-6AAEAA824152}" srcOrd="8" destOrd="0" presId="urn:microsoft.com/office/officeart/2008/layout/VerticalCurvedList"/>
    <dgm:cxn modelId="{F78E7441-4CC2-4DA5-AA64-C323D55A39AA}" type="presParOf" srcId="{4B6FF8D4-E6B9-43C7-A66F-6AAEAA824152}" destId="{B4A515BE-B01F-4862-8E0B-C43900E138BC}" srcOrd="0" destOrd="0" presId="urn:microsoft.com/office/officeart/2008/layout/VerticalCurvedList"/>
    <dgm:cxn modelId="{65254409-2019-4A5D-AC59-E9DEB136F3D3}" type="presParOf" srcId="{0B2DF281-3249-4EAB-A76C-10FE89833CE7}" destId="{4547A258-E9A7-4D58-B8D9-8A428B76B5AF}" srcOrd="9" destOrd="0" presId="urn:microsoft.com/office/officeart/2008/layout/VerticalCurvedList"/>
    <dgm:cxn modelId="{F0F97D5D-DD16-4C7C-BBC9-7FB5AA6567E0}" type="presParOf" srcId="{0B2DF281-3249-4EAB-A76C-10FE89833CE7}" destId="{8B7EDD00-E790-4D4B-8055-6B4C69FDFE17}" srcOrd="10" destOrd="0" presId="urn:microsoft.com/office/officeart/2008/layout/VerticalCurvedList"/>
    <dgm:cxn modelId="{92699194-F3DE-47AA-83A8-444B87777710}" type="presParOf" srcId="{8B7EDD00-E790-4D4B-8055-6B4C69FDFE17}" destId="{B2D7161F-3B25-4FDB-B759-A1486B192B93}" srcOrd="0" destOrd="0" presId="urn:microsoft.com/office/officeart/2008/layout/VerticalCurvedList"/>
    <dgm:cxn modelId="{55A86221-6F3B-449E-B802-945F35F65F5C}" type="presParOf" srcId="{0B2DF281-3249-4EAB-A76C-10FE89833CE7}" destId="{16D2DF3F-1153-4C1F-83EE-8A4CEAB91E6C}" srcOrd="11" destOrd="0" presId="urn:microsoft.com/office/officeart/2008/layout/VerticalCurvedList"/>
    <dgm:cxn modelId="{04962298-C818-4B65-9E9E-2C6279F86A8D}" type="presParOf" srcId="{0B2DF281-3249-4EAB-A76C-10FE89833CE7}" destId="{C4A0458B-0911-401F-B737-22E289132316}" srcOrd="12" destOrd="0" presId="urn:microsoft.com/office/officeart/2008/layout/VerticalCurvedList"/>
    <dgm:cxn modelId="{9BF42FEB-7D66-461E-B890-F724364F898E}" type="presParOf" srcId="{C4A0458B-0911-401F-B737-22E289132316}" destId="{28F87ABF-2F2F-43D0-A915-4D485C4A532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DB642C-0BD9-4062-BADB-6609ED77A2CB}">
      <dsp:nvSpPr>
        <dsp:cNvPr id="0" name=""/>
        <dsp:cNvSpPr/>
      </dsp:nvSpPr>
      <dsp:spPr>
        <a:xfrm>
          <a:off x="756" y="16593"/>
          <a:ext cx="1756223" cy="811800"/>
        </a:xfrm>
        <a:prstGeom prst="rect">
          <a:avLst/>
        </a:prstGeom>
        <a:solidFill>
          <a:srgbClr val="7030A0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perspectiveRight"/>
          <a:lightRig rig="threePt" dir="t"/>
        </a:scene3d>
        <a:sp3d extrusionH="50800" prstMaterial="dkEdge">
          <a:bevelT w="127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Perpetua" panose="02020502060401020303" pitchFamily="18" charset="0"/>
              <a:ea typeface="+mn-ea"/>
              <a:cs typeface="+mn-cs"/>
            </a:rPr>
            <a:t>Title Page</a:t>
          </a:r>
          <a:endParaRPr lang="en-US" sz="2000" b="1" kern="1200" dirty="0">
            <a:latin typeface="Perpetua" panose="02020502060401020303" pitchFamily="18" charset="0"/>
            <a:ea typeface="+mn-ea"/>
            <a:cs typeface="+mn-cs"/>
          </a:endParaRPr>
        </a:p>
      </dsp:txBody>
      <dsp:txXfrm>
        <a:off x="756" y="16593"/>
        <a:ext cx="1756223" cy="811800"/>
      </dsp:txXfrm>
    </dsp:sp>
    <dsp:sp modelId="{B05E4337-5401-49F5-BC6E-28E0F5B545F6}">
      <dsp:nvSpPr>
        <dsp:cNvPr id="0" name=""/>
        <dsp:cNvSpPr/>
      </dsp:nvSpPr>
      <dsp:spPr>
        <a:xfrm>
          <a:off x="1756980" y="16593"/>
          <a:ext cx="262548" cy="811800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FAD521-98F6-4972-9376-8EB5E7BD390D}">
      <dsp:nvSpPr>
        <dsp:cNvPr id="0" name=""/>
        <dsp:cNvSpPr/>
      </dsp:nvSpPr>
      <dsp:spPr>
        <a:xfrm>
          <a:off x="2124547" y="16593"/>
          <a:ext cx="3570654" cy="811800"/>
        </a:xfrm>
        <a:prstGeom prst="rect">
          <a:avLst/>
        </a:prstGeom>
        <a:solidFill>
          <a:srgbClr val="002060"/>
        </a:soli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Perpetua" panose="02020502060401020303" pitchFamily="18" charset="0"/>
            </a:rPr>
            <a:t>Format: Rule 10.5</a:t>
          </a:r>
        </a:p>
      </dsp:txBody>
      <dsp:txXfrm>
        <a:off x="2124547" y="16593"/>
        <a:ext cx="3570654" cy="811800"/>
      </dsp:txXfrm>
    </dsp:sp>
    <dsp:sp modelId="{20E26B4F-596A-4C22-9669-22A38A270BEF}">
      <dsp:nvSpPr>
        <dsp:cNvPr id="0" name=""/>
        <dsp:cNvSpPr/>
      </dsp:nvSpPr>
      <dsp:spPr>
        <a:xfrm>
          <a:off x="756" y="975993"/>
          <a:ext cx="1756223" cy="811800"/>
        </a:xfrm>
        <a:prstGeom prst="rect">
          <a:avLst/>
        </a:prstGeom>
        <a:solidFill>
          <a:srgbClr val="7030A0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perspectiveRight"/>
          <a:lightRig rig="threePt" dir="t"/>
        </a:scene3d>
        <a:sp3d extrusionH="50800" prstMaterial="dkEdge">
          <a:bevelT w="127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Perpetua" panose="02020502060401020303" pitchFamily="18" charset="0"/>
              <a:ea typeface="+mn-ea"/>
              <a:cs typeface="+mn-cs"/>
            </a:rPr>
            <a:t>Table of Contents</a:t>
          </a:r>
        </a:p>
      </dsp:txBody>
      <dsp:txXfrm>
        <a:off x="756" y="975993"/>
        <a:ext cx="1756223" cy="811800"/>
      </dsp:txXfrm>
    </dsp:sp>
    <dsp:sp modelId="{ECB656E7-F213-4296-A441-F9C43994E7A9}">
      <dsp:nvSpPr>
        <dsp:cNvPr id="0" name=""/>
        <dsp:cNvSpPr/>
      </dsp:nvSpPr>
      <dsp:spPr>
        <a:xfrm>
          <a:off x="1756980" y="975993"/>
          <a:ext cx="262548" cy="811800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CB2B5D-BA45-41A1-9884-0791A455A913}">
      <dsp:nvSpPr>
        <dsp:cNvPr id="0" name=""/>
        <dsp:cNvSpPr/>
      </dsp:nvSpPr>
      <dsp:spPr>
        <a:xfrm>
          <a:off x="2124547" y="975993"/>
          <a:ext cx="3570654" cy="811800"/>
        </a:xfrm>
        <a:prstGeom prst="rect">
          <a:avLst/>
        </a:prstGeom>
        <a:solidFill>
          <a:srgbClr val="002060"/>
        </a:soli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dirty="0">
              <a:latin typeface="Perpetua" panose="02020502060401020303" pitchFamily="18" charset="0"/>
            </a:rPr>
            <a:t>Format: Rule 10.6</a:t>
          </a:r>
        </a:p>
      </dsp:txBody>
      <dsp:txXfrm>
        <a:off x="2124547" y="975993"/>
        <a:ext cx="3570654" cy="811800"/>
      </dsp:txXfrm>
    </dsp:sp>
    <dsp:sp modelId="{D26EA06F-059C-4B8D-AEEA-DD1D38943C0B}">
      <dsp:nvSpPr>
        <dsp:cNvPr id="0" name=""/>
        <dsp:cNvSpPr/>
      </dsp:nvSpPr>
      <dsp:spPr>
        <a:xfrm>
          <a:off x="756" y="2036868"/>
          <a:ext cx="1756223" cy="811800"/>
        </a:xfrm>
        <a:prstGeom prst="rect">
          <a:avLst/>
        </a:prstGeom>
        <a:solidFill>
          <a:srgbClr val="7030A0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perspectiveRight"/>
          <a:lightRig rig="threePt" dir="t"/>
        </a:scene3d>
        <a:sp3d extrusionH="50800" prstMaterial="dkEdge">
          <a:bevelT w="127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Perpetua" panose="02020502060401020303" pitchFamily="18" charset="0"/>
              <a:ea typeface="+mn-ea"/>
              <a:cs typeface="+mn-cs"/>
            </a:rPr>
            <a:t>Index of Authorities</a:t>
          </a:r>
        </a:p>
      </dsp:txBody>
      <dsp:txXfrm>
        <a:off x="756" y="2036868"/>
        <a:ext cx="1756223" cy="811800"/>
      </dsp:txXfrm>
    </dsp:sp>
    <dsp:sp modelId="{8FEE8875-44B5-485B-B323-D4A1D37B6CEA}">
      <dsp:nvSpPr>
        <dsp:cNvPr id="0" name=""/>
        <dsp:cNvSpPr/>
      </dsp:nvSpPr>
      <dsp:spPr>
        <a:xfrm>
          <a:off x="1756980" y="1935393"/>
          <a:ext cx="262548" cy="1014750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7E0A5B-A4E4-4124-9416-F2FC63FD33B4}">
      <dsp:nvSpPr>
        <dsp:cNvPr id="0" name=""/>
        <dsp:cNvSpPr/>
      </dsp:nvSpPr>
      <dsp:spPr>
        <a:xfrm>
          <a:off x="2124547" y="1935393"/>
          <a:ext cx="3570654" cy="1014750"/>
        </a:xfrm>
        <a:prstGeom prst="rect">
          <a:avLst/>
        </a:prstGeom>
        <a:solidFill>
          <a:srgbClr val="002060"/>
        </a:soli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dirty="0">
              <a:latin typeface="Perpetua" panose="02020502060401020303" pitchFamily="18" charset="0"/>
            </a:rPr>
            <a:t>List of Books and Legal Cases Cited in Memorial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dirty="0">
              <a:latin typeface="Perpetua" panose="02020502060401020303" pitchFamily="18" charset="0"/>
            </a:rPr>
            <a:t>Brief Description of Each Item Explaining Its Relevance to the Case</a:t>
          </a:r>
        </a:p>
      </dsp:txBody>
      <dsp:txXfrm>
        <a:off x="2124547" y="1935393"/>
        <a:ext cx="3570654" cy="1014750"/>
      </dsp:txXfrm>
    </dsp:sp>
    <dsp:sp modelId="{1317BC7F-4633-48EF-9447-1CC5C29E0AD7}">
      <dsp:nvSpPr>
        <dsp:cNvPr id="0" name=""/>
        <dsp:cNvSpPr/>
      </dsp:nvSpPr>
      <dsp:spPr>
        <a:xfrm>
          <a:off x="756" y="3858806"/>
          <a:ext cx="1756223" cy="811800"/>
        </a:xfrm>
        <a:prstGeom prst="rect">
          <a:avLst/>
        </a:prstGeom>
        <a:solidFill>
          <a:srgbClr val="7030A0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perspectiveRight"/>
          <a:lightRig rig="threePt" dir="t"/>
        </a:scene3d>
        <a:sp3d extrusionH="50800" prstMaterial="dkEdge">
          <a:bevelT w="127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Perpetua" panose="02020502060401020303" pitchFamily="18" charset="0"/>
            </a:rPr>
            <a:t>Statement of Facts	</a:t>
          </a:r>
        </a:p>
      </dsp:txBody>
      <dsp:txXfrm>
        <a:off x="756" y="3858806"/>
        <a:ext cx="1756223" cy="811800"/>
      </dsp:txXfrm>
    </dsp:sp>
    <dsp:sp modelId="{9FB74A9E-C6CB-4459-BE42-65E0E812817D}">
      <dsp:nvSpPr>
        <dsp:cNvPr id="0" name=""/>
        <dsp:cNvSpPr/>
      </dsp:nvSpPr>
      <dsp:spPr>
        <a:xfrm>
          <a:off x="1756980" y="3097743"/>
          <a:ext cx="262548" cy="2333925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D0B77D-699F-4EDC-B4BD-DE32779F3807}">
      <dsp:nvSpPr>
        <dsp:cNvPr id="0" name=""/>
        <dsp:cNvSpPr/>
      </dsp:nvSpPr>
      <dsp:spPr>
        <a:xfrm>
          <a:off x="2124547" y="3097743"/>
          <a:ext cx="3570654" cy="2333925"/>
        </a:xfrm>
        <a:prstGeom prst="rect">
          <a:avLst/>
        </a:prstGeom>
        <a:solidFill>
          <a:srgbClr val="002060"/>
        </a:soli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dirty="0">
              <a:latin typeface="Perpetua" panose="02020502060401020303" pitchFamily="18" charset="0"/>
            </a:rPr>
            <a:t>A list of stipulated facts and necessary inferences taken from the case and/or clarification questions.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dirty="0">
              <a:latin typeface="Perpetua" panose="02020502060401020303" pitchFamily="18" charset="0"/>
            </a:rPr>
            <a:t>May not include argumentative statements, legal conclusions, distorted opinions, or interpretations of the facts. 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dirty="0">
              <a:latin typeface="Perpetua" panose="02020502060401020303" pitchFamily="18" charset="0"/>
            </a:rPr>
            <a:t>Basically not your own work, but a list of the parts of the hypothetical case and clarifications that you intend to use in your case.</a:t>
          </a:r>
        </a:p>
      </dsp:txBody>
      <dsp:txXfrm>
        <a:off x="2124547" y="3097743"/>
        <a:ext cx="3570654" cy="2333925"/>
      </dsp:txXfrm>
    </dsp:sp>
    <dsp:sp modelId="{C99BDCF7-43C8-415F-88B8-BCEB9B29AE67}">
      <dsp:nvSpPr>
        <dsp:cNvPr id="0" name=""/>
        <dsp:cNvSpPr/>
      </dsp:nvSpPr>
      <dsp:spPr>
        <a:xfrm>
          <a:off x="756" y="5845640"/>
          <a:ext cx="1756223" cy="811800"/>
        </a:xfrm>
        <a:prstGeom prst="rect">
          <a:avLst/>
        </a:prstGeom>
        <a:solidFill>
          <a:srgbClr val="7030A0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Perpetua" panose="02020502060401020303" pitchFamily="18" charset="0"/>
              <a:ea typeface="+mn-ea"/>
              <a:cs typeface="+mn-cs"/>
            </a:rPr>
            <a:t>Legal Analysis</a:t>
          </a:r>
        </a:p>
      </dsp:txBody>
      <dsp:txXfrm>
        <a:off x="756" y="5845640"/>
        <a:ext cx="1756223" cy="811800"/>
      </dsp:txXfrm>
    </dsp:sp>
    <dsp:sp modelId="{9E4C07DF-FAB3-46A4-8975-DBADD30F00BB}">
      <dsp:nvSpPr>
        <dsp:cNvPr id="0" name=""/>
        <dsp:cNvSpPr/>
      </dsp:nvSpPr>
      <dsp:spPr>
        <a:xfrm>
          <a:off x="1756980" y="5579268"/>
          <a:ext cx="262548" cy="1344543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412F94-9FE0-4AD6-9DBA-34196E7C513D}">
      <dsp:nvSpPr>
        <dsp:cNvPr id="0" name=""/>
        <dsp:cNvSpPr/>
      </dsp:nvSpPr>
      <dsp:spPr>
        <a:xfrm>
          <a:off x="2124547" y="5579268"/>
          <a:ext cx="3570654" cy="1344543"/>
        </a:xfrm>
        <a:prstGeom prst="rect">
          <a:avLst/>
        </a:prstGeom>
        <a:solidFill>
          <a:srgbClr val="002060"/>
        </a:soli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>
              <a:latin typeface="Perpetua" panose="02020502060401020303" pitchFamily="18" charset="0"/>
              <a:ea typeface="+mn-ea"/>
              <a:cs typeface="+mn-cs"/>
            </a:rPr>
            <a:t>Analysis of admissibility issues</a:t>
          </a:r>
          <a:endParaRPr lang="en-US" sz="1600" b="0" kern="1200" dirty="0">
            <a:latin typeface="Perpetua" panose="02020502060401020303" pitchFamily="18" charset="0"/>
            <a:ea typeface="+mn-ea"/>
            <a:cs typeface="+mn-cs"/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>
              <a:latin typeface="Perpetua" panose="02020502060401020303" pitchFamily="18" charset="0"/>
              <a:ea typeface="+mn-ea"/>
              <a:cs typeface="+mn-cs"/>
            </a:rPr>
            <a:t>Analysis of applicable law</a:t>
          </a:r>
          <a:endParaRPr lang="en-US" sz="1600" b="0" kern="1200" dirty="0">
            <a:latin typeface="Perpetua" panose="02020502060401020303" pitchFamily="18" charset="0"/>
            <a:ea typeface="+mn-ea"/>
            <a:cs typeface="+mn-cs"/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>
              <a:latin typeface="Perpetua" panose="02020502060401020303" pitchFamily="18" charset="0"/>
              <a:ea typeface="+mn-ea"/>
              <a:cs typeface="+mn-cs"/>
            </a:rPr>
            <a:t>This is your interpretation of why you should win your case, based on other decisions rendered in the past.</a:t>
          </a:r>
          <a:endParaRPr lang="en-US" sz="1600" b="0" kern="1200" dirty="0">
            <a:latin typeface="Perpetua" panose="02020502060401020303" pitchFamily="18" charset="0"/>
            <a:ea typeface="+mn-ea"/>
            <a:cs typeface="+mn-cs"/>
          </a:endParaRPr>
        </a:p>
      </dsp:txBody>
      <dsp:txXfrm>
        <a:off x="2124547" y="5579268"/>
        <a:ext cx="3570654" cy="1344543"/>
      </dsp:txXfrm>
    </dsp:sp>
    <dsp:sp modelId="{4440FA19-DD84-44F7-B723-2610F2D2A5A9}">
      <dsp:nvSpPr>
        <dsp:cNvPr id="0" name=""/>
        <dsp:cNvSpPr/>
      </dsp:nvSpPr>
      <dsp:spPr>
        <a:xfrm>
          <a:off x="756" y="7236309"/>
          <a:ext cx="1756223" cy="811800"/>
        </a:xfrm>
        <a:prstGeom prst="rect">
          <a:avLst/>
        </a:prstGeom>
        <a:solidFill>
          <a:srgbClr val="7030A0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Perpetua" panose="02020502060401020303" pitchFamily="18" charset="0"/>
              <a:ea typeface="+mn-ea"/>
              <a:cs typeface="+mn-cs"/>
            </a:rPr>
            <a:t>Request for Relief</a:t>
          </a:r>
        </a:p>
      </dsp:txBody>
      <dsp:txXfrm>
        <a:off x="756" y="7236309"/>
        <a:ext cx="1756223" cy="811800"/>
      </dsp:txXfrm>
    </dsp:sp>
    <dsp:sp modelId="{169D3644-CBA2-4D1D-9688-176A8674031F}">
      <dsp:nvSpPr>
        <dsp:cNvPr id="0" name=""/>
        <dsp:cNvSpPr/>
      </dsp:nvSpPr>
      <dsp:spPr>
        <a:xfrm>
          <a:off x="1756980" y="7071412"/>
          <a:ext cx="262548" cy="1141593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530FEF-CBB5-430E-9BDD-EF7FFA05A76C}">
      <dsp:nvSpPr>
        <dsp:cNvPr id="0" name=""/>
        <dsp:cNvSpPr/>
      </dsp:nvSpPr>
      <dsp:spPr>
        <a:xfrm>
          <a:off x="2124547" y="7071412"/>
          <a:ext cx="3570654" cy="1141593"/>
        </a:xfrm>
        <a:prstGeom prst="rect">
          <a:avLst/>
        </a:prstGeom>
        <a:solidFill>
          <a:srgbClr val="002060"/>
        </a:soli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>
              <a:latin typeface="Perpetua" panose="02020502060401020303" pitchFamily="18" charset="0"/>
              <a:ea typeface="+mn-ea"/>
              <a:cs typeface="+mn-cs"/>
            </a:rPr>
            <a:t>A list of what you are seeking the court to do or give you</a:t>
          </a:r>
          <a:endParaRPr lang="en-US" sz="1600" b="0" kern="1200" dirty="0">
            <a:latin typeface="Perpetua" panose="02020502060401020303" pitchFamily="18" charset="0"/>
            <a:ea typeface="+mn-ea"/>
            <a:cs typeface="+mn-cs"/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>
              <a:latin typeface="Perpetua" panose="02020502060401020303" pitchFamily="18" charset="0"/>
              <a:ea typeface="+mn-ea"/>
              <a:cs typeface="+mn-cs"/>
            </a:rPr>
            <a:t>Petitioners seek repayment or restitution</a:t>
          </a:r>
          <a:endParaRPr lang="en-US" sz="1600" b="0" kern="1200" dirty="0">
            <a:latin typeface="Perpetua" panose="02020502060401020303" pitchFamily="18" charset="0"/>
            <a:ea typeface="+mn-ea"/>
            <a:cs typeface="+mn-cs"/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latin typeface="Perpetua" panose="02020502060401020303" pitchFamily="18" charset="0"/>
              <a:ea typeface="+mn-ea"/>
              <a:cs typeface="+mn-cs"/>
            </a:rPr>
            <a:t>State seeks dismissal or finding of no fault</a:t>
          </a:r>
        </a:p>
      </dsp:txBody>
      <dsp:txXfrm>
        <a:off x="2124547" y="7071412"/>
        <a:ext cx="3570654" cy="11415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0FB46D-EFD4-4C61-9AAB-1D431F1C59DE}">
      <dsp:nvSpPr>
        <dsp:cNvPr id="0" name=""/>
        <dsp:cNvSpPr/>
      </dsp:nvSpPr>
      <dsp:spPr>
        <a:xfrm>
          <a:off x="1704182" y="1610"/>
          <a:ext cx="2590708" cy="937721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shade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shade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Conclusion</a:t>
          </a:r>
          <a:endParaRPr lang="en-US" sz="2000" kern="1200" dirty="0"/>
        </a:p>
      </dsp:txBody>
      <dsp:txXfrm>
        <a:off x="1749958" y="47386"/>
        <a:ext cx="2499156" cy="846169"/>
      </dsp:txXfrm>
    </dsp:sp>
    <dsp:sp modelId="{EE73D9CF-5663-4AED-B371-A55A752EC349}">
      <dsp:nvSpPr>
        <dsp:cNvPr id="0" name=""/>
        <dsp:cNvSpPr/>
      </dsp:nvSpPr>
      <dsp:spPr>
        <a:xfrm>
          <a:off x="1173423" y="747756"/>
          <a:ext cx="3097657" cy="3097657"/>
        </a:xfrm>
        <a:custGeom>
          <a:avLst/>
          <a:gdLst/>
          <a:ahLst/>
          <a:cxnLst/>
          <a:rect l="0" t="0" r="0" b="0"/>
          <a:pathLst>
            <a:path>
              <a:moveTo>
                <a:pt x="2441486" y="283114"/>
              </a:moveTo>
              <a:arcTo wR="1548828" hR="1548828" stAng="18311628" swAng="1176744"/>
            </a:path>
          </a:pathLst>
        </a:custGeom>
        <a:noFill/>
        <a:ln w="9525" cap="flat" cmpd="sng" algn="ctr">
          <a:solidFill>
            <a:schemeClr val="accent3">
              <a:shade val="90000"/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9E45FF-D1FE-4948-A9A0-22A7E051F1BC}">
      <dsp:nvSpPr>
        <dsp:cNvPr id="0" name=""/>
        <dsp:cNvSpPr/>
      </dsp:nvSpPr>
      <dsp:spPr>
        <a:xfrm>
          <a:off x="3827041" y="1550439"/>
          <a:ext cx="1442648" cy="937721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-5944"/>
                <a:satOff val="-562"/>
                <a:lumOff val="19880"/>
                <a:alphaOff val="0"/>
                <a:shade val="15000"/>
                <a:satMod val="180000"/>
              </a:schemeClr>
            </a:gs>
            <a:gs pos="50000">
              <a:schemeClr val="accent3">
                <a:shade val="50000"/>
                <a:hueOff val="-5944"/>
                <a:satOff val="-562"/>
                <a:lumOff val="19880"/>
                <a:alphaOff val="0"/>
                <a:shade val="45000"/>
                <a:satMod val="170000"/>
              </a:schemeClr>
            </a:gs>
            <a:gs pos="70000">
              <a:schemeClr val="accent3">
                <a:shade val="50000"/>
                <a:hueOff val="-5944"/>
                <a:satOff val="-562"/>
                <a:lumOff val="1988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shade val="50000"/>
                <a:hueOff val="-5944"/>
                <a:satOff val="-562"/>
                <a:lumOff val="1988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Rule</a:t>
          </a:r>
        </a:p>
      </dsp:txBody>
      <dsp:txXfrm>
        <a:off x="3872817" y="1596215"/>
        <a:ext cx="1351096" cy="846169"/>
      </dsp:txXfrm>
    </dsp:sp>
    <dsp:sp modelId="{D3FF100F-85CE-4AAF-8491-8424806140C4}">
      <dsp:nvSpPr>
        <dsp:cNvPr id="0" name=""/>
        <dsp:cNvSpPr/>
      </dsp:nvSpPr>
      <dsp:spPr>
        <a:xfrm>
          <a:off x="1450708" y="470471"/>
          <a:ext cx="3097657" cy="3097657"/>
        </a:xfrm>
        <a:custGeom>
          <a:avLst/>
          <a:gdLst/>
          <a:ahLst/>
          <a:cxnLst/>
          <a:rect l="0" t="0" r="0" b="0"/>
          <a:pathLst>
            <a:path>
              <a:moveTo>
                <a:pt x="2952327" y="2203856"/>
              </a:moveTo>
              <a:arcTo wR="1548828" hR="1548828" stAng="1501139" swAng="1372103"/>
            </a:path>
          </a:pathLst>
        </a:custGeom>
        <a:noFill/>
        <a:ln w="9525" cap="flat" cmpd="sng" algn="ctr">
          <a:solidFill>
            <a:schemeClr val="accent3">
              <a:shade val="90000"/>
              <a:hueOff val="-6231"/>
              <a:satOff val="-953"/>
              <a:lumOff val="1467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343A91-3A31-46FF-ABD6-0E691F688BA6}">
      <dsp:nvSpPr>
        <dsp:cNvPr id="0" name=""/>
        <dsp:cNvSpPr/>
      </dsp:nvSpPr>
      <dsp:spPr>
        <a:xfrm>
          <a:off x="2117494" y="3099267"/>
          <a:ext cx="1764084" cy="937721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-11888"/>
                <a:satOff val="-1124"/>
                <a:lumOff val="39759"/>
                <a:alphaOff val="0"/>
                <a:shade val="15000"/>
                <a:satMod val="180000"/>
              </a:schemeClr>
            </a:gs>
            <a:gs pos="50000">
              <a:schemeClr val="accent3">
                <a:shade val="50000"/>
                <a:hueOff val="-11888"/>
                <a:satOff val="-1124"/>
                <a:lumOff val="39759"/>
                <a:alphaOff val="0"/>
                <a:shade val="45000"/>
                <a:satMod val="170000"/>
              </a:schemeClr>
            </a:gs>
            <a:gs pos="70000">
              <a:schemeClr val="accent3">
                <a:shade val="50000"/>
                <a:hueOff val="-11888"/>
                <a:satOff val="-1124"/>
                <a:lumOff val="39759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shade val="50000"/>
                <a:hueOff val="-11888"/>
                <a:satOff val="-1124"/>
                <a:lumOff val="39759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Example</a:t>
          </a:r>
          <a:endParaRPr lang="en-US" sz="1400" kern="1200" dirty="0"/>
        </a:p>
      </dsp:txBody>
      <dsp:txXfrm>
        <a:off x="2163270" y="3145043"/>
        <a:ext cx="1672532" cy="846169"/>
      </dsp:txXfrm>
    </dsp:sp>
    <dsp:sp modelId="{1ED99284-A673-414E-BC81-CA5623994819}">
      <dsp:nvSpPr>
        <dsp:cNvPr id="0" name=""/>
        <dsp:cNvSpPr/>
      </dsp:nvSpPr>
      <dsp:spPr>
        <a:xfrm>
          <a:off x="1450708" y="470471"/>
          <a:ext cx="3097657" cy="3097657"/>
        </a:xfrm>
        <a:custGeom>
          <a:avLst/>
          <a:gdLst/>
          <a:ahLst/>
          <a:cxnLst/>
          <a:rect l="0" t="0" r="0" b="0"/>
          <a:pathLst>
            <a:path>
              <a:moveTo>
                <a:pt x="510199" y="2697793"/>
              </a:moveTo>
              <a:arcTo wR="1548828" hR="1548828" stAng="7926758" swAng="1372103"/>
            </a:path>
          </a:pathLst>
        </a:custGeom>
        <a:noFill/>
        <a:ln w="9525" cap="flat" cmpd="sng" algn="ctr">
          <a:solidFill>
            <a:schemeClr val="accent3">
              <a:shade val="90000"/>
              <a:hueOff val="-12461"/>
              <a:satOff val="-1906"/>
              <a:lumOff val="2935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06D7E-DA17-4A85-836F-DE73CEB6892B}">
      <dsp:nvSpPr>
        <dsp:cNvPr id="0" name=""/>
        <dsp:cNvSpPr/>
      </dsp:nvSpPr>
      <dsp:spPr>
        <a:xfrm>
          <a:off x="729384" y="1550439"/>
          <a:ext cx="1442648" cy="937721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-5944"/>
                <a:satOff val="-562"/>
                <a:lumOff val="19880"/>
                <a:alphaOff val="0"/>
                <a:shade val="15000"/>
                <a:satMod val="180000"/>
              </a:schemeClr>
            </a:gs>
            <a:gs pos="50000">
              <a:schemeClr val="accent3">
                <a:shade val="50000"/>
                <a:hueOff val="-5944"/>
                <a:satOff val="-562"/>
                <a:lumOff val="19880"/>
                <a:alphaOff val="0"/>
                <a:shade val="45000"/>
                <a:satMod val="170000"/>
              </a:schemeClr>
            </a:gs>
            <a:gs pos="70000">
              <a:schemeClr val="accent3">
                <a:shade val="50000"/>
                <a:hueOff val="-5944"/>
                <a:satOff val="-562"/>
                <a:lumOff val="1988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shade val="50000"/>
                <a:hueOff val="-5944"/>
                <a:satOff val="-562"/>
                <a:lumOff val="1988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Analysis</a:t>
          </a:r>
        </a:p>
      </dsp:txBody>
      <dsp:txXfrm>
        <a:off x="775160" y="1596215"/>
        <a:ext cx="1351096" cy="846169"/>
      </dsp:txXfrm>
    </dsp:sp>
    <dsp:sp modelId="{2B9E91AF-9A69-44EC-AF03-670F193E3303}">
      <dsp:nvSpPr>
        <dsp:cNvPr id="0" name=""/>
        <dsp:cNvSpPr/>
      </dsp:nvSpPr>
      <dsp:spPr>
        <a:xfrm>
          <a:off x="1727993" y="747756"/>
          <a:ext cx="3097657" cy="3097657"/>
        </a:xfrm>
        <a:custGeom>
          <a:avLst/>
          <a:gdLst/>
          <a:ahLst/>
          <a:cxnLst/>
          <a:rect l="0" t="0" r="0" b="0"/>
          <a:pathLst>
            <a:path>
              <a:moveTo>
                <a:pt x="283114" y="656170"/>
              </a:moveTo>
              <a:arcTo wR="1548828" hR="1548828" stAng="12911628" swAng="1176744"/>
            </a:path>
          </a:pathLst>
        </a:custGeom>
        <a:noFill/>
        <a:ln w="9525" cap="flat" cmpd="sng" algn="ctr">
          <a:solidFill>
            <a:schemeClr val="accent3">
              <a:shade val="90000"/>
              <a:hueOff val="-6231"/>
              <a:satOff val="-953"/>
              <a:lumOff val="1467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3643B7-5E4F-4B9B-9920-11B61D2E05D7}">
      <dsp:nvSpPr>
        <dsp:cNvPr id="0" name=""/>
        <dsp:cNvSpPr/>
      </dsp:nvSpPr>
      <dsp:spPr>
        <a:xfrm>
          <a:off x="-6720704" y="-1027699"/>
          <a:ext cx="7998998" cy="7998998"/>
        </a:xfrm>
        <a:prstGeom prst="blockArc">
          <a:avLst>
            <a:gd name="adj1" fmla="val 18900000"/>
            <a:gd name="adj2" fmla="val 2700000"/>
            <a:gd name="adj3" fmla="val 270"/>
          </a:avLst>
        </a:prstGeom>
        <a:noFill/>
        <a:ln w="1587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448BF2-CE6C-457E-BE9E-E609A360F162}">
      <dsp:nvSpPr>
        <dsp:cNvPr id="0" name=""/>
        <dsp:cNvSpPr/>
      </dsp:nvSpPr>
      <dsp:spPr>
        <a:xfrm>
          <a:off x="475785" y="312989"/>
          <a:ext cx="5003480" cy="625742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683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Grab Attention	</a:t>
          </a:r>
        </a:p>
      </dsp:txBody>
      <dsp:txXfrm>
        <a:off x="475785" y="312989"/>
        <a:ext cx="5003480" cy="625742"/>
      </dsp:txXfrm>
    </dsp:sp>
    <dsp:sp modelId="{172CCED4-94A7-467A-BCF6-999B5E7A16FD}">
      <dsp:nvSpPr>
        <dsp:cNvPr id="0" name=""/>
        <dsp:cNvSpPr/>
      </dsp:nvSpPr>
      <dsp:spPr>
        <a:xfrm>
          <a:off x="84696" y="234772"/>
          <a:ext cx="782177" cy="7821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FE4E0A1-5BCE-462E-B63D-BFFC3FCBDF12}">
      <dsp:nvSpPr>
        <dsp:cNvPr id="0" name=""/>
        <dsp:cNvSpPr/>
      </dsp:nvSpPr>
      <dsp:spPr>
        <a:xfrm>
          <a:off x="990500" y="1251484"/>
          <a:ext cx="4488764" cy="625742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34076"/>
                <a:satOff val="-536"/>
                <a:lumOff val="13262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34076"/>
                <a:satOff val="-536"/>
                <a:lumOff val="13262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34076"/>
                <a:satOff val="-536"/>
                <a:lumOff val="1326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34076"/>
                <a:satOff val="-536"/>
                <a:lumOff val="1326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683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Short, Simple, Concise</a:t>
          </a:r>
        </a:p>
      </dsp:txBody>
      <dsp:txXfrm>
        <a:off x="990500" y="1251484"/>
        <a:ext cx="4488764" cy="625742"/>
      </dsp:txXfrm>
    </dsp:sp>
    <dsp:sp modelId="{11BEB4CD-B32A-4742-BD0F-E6920DBF1543}">
      <dsp:nvSpPr>
        <dsp:cNvPr id="0" name=""/>
        <dsp:cNvSpPr/>
      </dsp:nvSpPr>
      <dsp:spPr>
        <a:xfrm>
          <a:off x="599412" y="1173266"/>
          <a:ext cx="782177" cy="7821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50000"/>
              <a:hueOff val="34076"/>
              <a:satOff val="-536"/>
              <a:lumOff val="13262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545D6B0-F8AF-4737-92BF-09A88929CB0F}">
      <dsp:nvSpPr>
        <dsp:cNvPr id="0" name=""/>
        <dsp:cNvSpPr/>
      </dsp:nvSpPr>
      <dsp:spPr>
        <a:xfrm>
          <a:off x="1225867" y="2189978"/>
          <a:ext cx="4253398" cy="625742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68151"/>
                <a:satOff val="-1071"/>
                <a:lumOff val="26523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68151"/>
                <a:satOff val="-1071"/>
                <a:lumOff val="26523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68151"/>
                <a:satOff val="-1071"/>
                <a:lumOff val="26523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68151"/>
                <a:satOff val="-1071"/>
                <a:lumOff val="26523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683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Specific Details	</a:t>
          </a:r>
        </a:p>
      </dsp:txBody>
      <dsp:txXfrm>
        <a:off x="1225867" y="2189978"/>
        <a:ext cx="4253398" cy="625742"/>
      </dsp:txXfrm>
    </dsp:sp>
    <dsp:sp modelId="{50070962-6318-4D94-B01D-9DEC78848589}">
      <dsp:nvSpPr>
        <dsp:cNvPr id="0" name=""/>
        <dsp:cNvSpPr/>
      </dsp:nvSpPr>
      <dsp:spPr>
        <a:xfrm>
          <a:off x="834778" y="2111761"/>
          <a:ext cx="782177" cy="7821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50000"/>
              <a:hueOff val="68151"/>
              <a:satOff val="-1071"/>
              <a:lumOff val="26523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C2E03CC-03CC-4AC0-8E58-841A0E32F2BC}">
      <dsp:nvSpPr>
        <dsp:cNvPr id="0" name=""/>
        <dsp:cNvSpPr/>
      </dsp:nvSpPr>
      <dsp:spPr>
        <a:xfrm>
          <a:off x="1225867" y="3127878"/>
          <a:ext cx="4253398" cy="625742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102227"/>
                <a:satOff val="-1607"/>
                <a:lumOff val="39785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102227"/>
                <a:satOff val="-1607"/>
                <a:lumOff val="39785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102227"/>
                <a:satOff val="-1607"/>
                <a:lumOff val="39785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102227"/>
                <a:satOff val="-1607"/>
                <a:lumOff val="39785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683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Cut the Clutter</a:t>
          </a:r>
        </a:p>
      </dsp:txBody>
      <dsp:txXfrm>
        <a:off x="1225867" y="3127878"/>
        <a:ext cx="4253398" cy="625742"/>
      </dsp:txXfrm>
    </dsp:sp>
    <dsp:sp modelId="{B4A515BE-B01F-4862-8E0B-C43900E138BC}">
      <dsp:nvSpPr>
        <dsp:cNvPr id="0" name=""/>
        <dsp:cNvSpPr/>
      </dsp:nvSpPr>
      <dsp:spPr>
        <a:xfrm>
          <a:off x="834778" y="3049661"/>
          <a:ext cx="782177" cy="7821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50000"/>
              <a:hueOff val="102227"/>
              <a:satOff val="-1607"/>
              <a:lumOff val="39785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547A258-E9A7-4D58-B8D9-8A428B76B5AF}">
      <dsp:nvSpPr>
        <dsp:cNvPr id="0" name=""/>
        <dsp:cNvSpPr/>
      </dsp:nvSpPr>
      <dsp:spPr>
        <a:xfrm>
          <a:off x="990500" y="4066373"/>
          <a:ext cx="4488764" cy="625742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68151"/>
                <a:satOff val="-1071"/>
                <a:lumOff val="26523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68151"/>
                <a:satOff val="-1071"/>
                <a:lumOff val="26523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68151"/>
                <a:satOff val="-1071"/>
                <a:lumOff val="26523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68151"/>
                <a:satOff val="-1071"/>
                <a:lumOff val="26523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683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Roadmapping</a:t>
          </a:r>
          <a:r>
            <a:rPr lang="en-US" sz="2700" kern="1200" dirty="0"/>
            <a:t> &amp; Signposting</a:t>
          </a:r>
        </a:p>
      </dsp:txBody>
      <dsp:txXfrm>
        <a:off x="990500" y="4066373"/>
        <a:ext cx="4488764" cy="625742"/>
      </dsp:txXfrm>
    </dsp:sp>
    <dsp:sp modelId="{B2D7161F-3B25-4FDB-B759-A1486B192B93}">
      <dsp:nvSpPr>
        <dsp:cNvPr id="0" name=""/>
        <dsp:cNvSpPr/>
      </dsp:nvSpPr>
      <dsp:spPr>
        <a:xfrm>
          <a:off x="599412" y="3988155"/>
          <a:ext cx="782177" cy="7821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50000"/>
              <a:hueOff val="68151"/>
              <a:satOff val="-1071"/>
              <a:lumOff val="26523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6D2DF3F-1153-4C1F-83EE-8A4CEAB91E6C}">
      <dsp:nvSpPr>
        <dsp:cNvPr id="0" name=""/>
        <dsp:cNvSpPr/>
      </dsp:nvSpPr>
      <dsp:spPr>
        <a:xfrm>
          <a:off x="475785" y="5004867"/>
          <a:ext cx="5003480" cy="625742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34076"/>
                <a:satOff val="-536"/>
                <a:lumOff val="13262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34076"/>
                <a:satOff val="-536"/>
                <a:lumOff val="13262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34076"/>
                <a:satOff val="-536"/>
                <a:lumOff val="1326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34076"/>
                <a:satOff val="-536"/>
                <a:lumOff val="1326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683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Citations, Citations, Citations!</a:t>
          </a:r>
        </a:p>
      </dsp:txBody>
      <dsp:txXfrm>
        <a:off x="475785" y="5004867"/>
        <a:ext cx="5003480" cy="625742"/>
      </dsp:txXfrm>
    </dsp:sp>
    <dsp:sp modelId="{28F87ABF-2F2F-43D0-A915-4D485C4A532D}">
      <dsp:nvSpPr>
        <dsp:cNvPr id="0" name=""/>
        <dsp:cNvSpPr/>
      </dsp:nvSpPr>
      <dsp:spPr>
        <a:xfrm>
          <a:off x="84696" y="4926650"/>
          <a:ext cx="782177" cy="7821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50000"/>
              <a:hueOff val="34076"/>
              <a:satOff val="-536"/>
              <a:lumOff val="13262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2ABED0B-A523-4D94-8E76-EFCE0FB74E7B}" type="datetimeFigureOut">
              <a:rPr lang="en-US"/>
              <a:pPr>
                <a:defRPr/>
              </a:pPr>
              <a:t>9/26/2024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9672181-4430-4C11-9416-4415070F7B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9918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40635"/>
            <a:ext cx="6800850" cy="9185697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2230D-C5AF-402F-8904-6914B601C435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3" name="Rectangle 112"/>
          <p:cNvSpPr/>
          <p:nvPr/>
        </p:nvSpPr>
        <p:spPr>
          <a:xfrm>
            <a:off x="0" y="2540000"/>
            <a:ext cx="3714750" cy="416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Perpetua" panose="02020502060401020303" pitchFamily="18" charset="0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743200"/>
            <a:ext cx="3601046" cy="3761317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450" y="2840568"/>
            <a:ext cx="3314700" cy="2133769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" y="4978400"/>
            <a:ext cx="3314700" cy="14224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71F1-0BAF-46D9-9185-75DB177C0C0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40637"/>
            <a:ext cx="6800849" cy="646176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5748224"/>
            <a:ext cx="6858000" cy="254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Perpetua" panose="02020502060401020303" pitchFamily="18" charset="0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5849824"/>
            <a:ext cx="6858000" cy="211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8184507"/>
            <a:ext cx="6858000" cy="211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7495153"/>
            <a:ext cx="6229350" cy="552865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342900" y="5951424"/>
            <a:ext cx="622935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BC7D9-91B7-4364-B2DD-BA9600673D9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E6C0-666D-4952-9F82-DFCF86545EC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B3C5-6F4D-440A-879E-97F8C6B5F7C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24D9-B2B7-42FA-AFD0-C8845732E4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99474-4DA8-45F3-9C5E-EC20F2B2C86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0300" y="364067"/>
            <a:ext cx="4114800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DAEB8-D26B-4C0F-B0DA-6B24B737E7FC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37" name="Rectangle 36"/>
          <p:cNvSpPr/>
          <p:nvPr/>
        </p:nvSpPr>
        <p:spPr>
          <a:xfrm>
            <a:off x="0" y="2084832"/>
            <a:ext cx="2071116" cy="441756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Perpetua" panose="02020502060401020303" pitchFamily="18" charset="0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-33992" y="4295350"/>
            <a:ext cx="4023360" cy="596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2283968"/>
            <a:ext cx="1988820" cy="211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6311392"/>
            <a:ext cx="1988820" cy="211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2535936"/>
            <a:ext cx="1783080" cy="18288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Perpetua" panose="02020502060401020303" pitchFamily="18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" y="4364736"/>
            <a:ext cx="1783080" cy="18288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00300" y="508000"/>
            <a:ext cx="4171950" cy="75184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BECA-822C-45BC-BD72-AA2AD1AE7F7C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33" name="Rectangle 32"/>
          <p:cNvSpPr/>
          <p:nvPr/>
        </p:nvSpPr>
        <p:spPr>
          <a:xfrm>
            <a:off x="0" y="2084832"/>
            <a:ext cx="2071116" cy="441756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Perpetua" panose="02020502060401020303" pitchFamily="18" charset="0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-33992" y="4295350"/>
            <a:ext cx="4023360" cy="596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2283968"/>
            <a:ext cx="1988820" cy="211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6311392"/>
            <a:ext cx="1988820" cy="211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586" y="2540000"/>
            <a:ext cx="1783080" cy="18288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" y="4368800"/>
            <a:ext cx="1783080" cy="18288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6DB7A-8494-4E3D-8844-A96E550EEB3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5C86-0131-49B9-81BB-DD4FC66397E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12014" y="182880"/>
            <a:ext cx="6652260" cy="877824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Perpetua" panose="02020502060401020303" pitchFamily="18" charset="0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16545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23342" y="8416545"/>
            <a:ext cx="2611316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16545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B2510F3-41AB-4E3C-A3B9-F54DCA85F54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Perpetua" panose="02020502060401020303" pitchFamily="18" charset="0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Perpetua" panose="02020502060401020303" pitchFamily="18" charset="0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Perpetua" panose="02020502060401020303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Perpetua" panose="02020502060401020303" pitchFamily="18" charset="0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Perpetua" panose="02020502060401020303" pitchFamily="18" charset="0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Perpetua" panose="02020502060401020303" pitchFamily="18" charset="0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7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7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7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32BB9F1-F437-4BCF-8C84-E6D9C44082E5}"/>
              </a:ext>
            </a:extLst>
          </p:cNvPr>
          <p:cNvSpPr/>
          <p:nvPr/>
        </p:nvSpPr>
        <p:spPr>
          <a:xfrm>
            <a:off x="152400" y="228600"/>
            <a:ext cx="4267200" cy="5867400"/>
          </a:xfrm>
          <a:prstGeom prst="rect">
            <a:avLst/>
          </a:prstGeom>
          <a:solidFill>
            <a:srgbClr val="00206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659C5A-FDDC-41ED-A37D-455E8D8EC36B}"/>
              </a:ext>
            </a:extLst>
          </p:cNvPr>
          <p:cNvSpPr/>
          <p:nvPr/>
        </p:nvSpPr>
        <p:spPr>
          <a:xfrm>
            <a:off x="685800" y="838200"/>
            <a:ext cx="5328168" cy="66294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7C7C18-E5F2-4913-8723-C4691C0ABB2A}"/>
              </a:ext>
            </a:extLst>
          </p:cNvPr>
          <p:cNvSpPr/>
          <p:nvPr/>
        </p:nvSpPr>
        <p:spPr>
          <a:xfrm>
            <a:off x="1518168" y="1676400"/>
            <a:ext cx="4495800" cy="6477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F1D77841-9694-4DF2-B70A-11365AAC4F22}"/>
              </a:ext>
            </a:extLst>
          </p:cNvPr>
          <p:cNvSpPr/>
          <p:nvPr/>
        </p:nvSpPr>
        <p:spPr>
          <a:xfrm>
            <a:off x="2507528" y="7694009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1E414B69-96CD-437D-AF56-B524382957CA}"/>
              </a:ext>
            </a:extLst>
          </p:cNvPr>
          <p:cNvSpPr/>
          <p:nvPr/>
        </p:nvSpPr>
        <p:spPr>
          <a:xfrm>
            <a:off x="3200400" y="7696200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324F531D-B335-4BD2-B781-F3C8AC6B0B0E}"/>
              </a:ext>
            </a:extLst>
          </p:cNvPr>
          <p:cNvSpPr/>
          <p:nvPr/>
        </p:nvSpPr>
        <p:spPr>
          <a:xfrm>
            <a:off x="3833953" y="7694009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66586808-398B-4F52-A763-4A7087E4E34C}"/>
              </a:ext>
            </a:extLst>
          </p:cNvPr>
          <p:cNvSpPr/>
          <p:nvPr/>
        </p:nvSpPr>
        <p:spPr>
          <a:xfrm>
            <a:off x="4471847" y="7694009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C570672-EAB8-4728-863E-91F8EEDE631F}"/>
              </a:ext>
            </a:extLst>
          </p:cNvPr>
          <p:cNvSpPr/>
          <p:nvPr/>
        </p:nvSpPr>
        <p:spPr>
          <a:xfrm>
            <a:off x="5113715" y="7694009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5FCBF486-06A8-4557-BA56-5123699B2189}"/>
              </a:ext>
            </a:extLst>
          </p:cNvPr>
          <p:cNvSpPr/>
          <p:nvPr/>
        </p:nvSpPr>
        <p:spPr>
          <a:xfrm rot="16200000">
            <a:off x="5418515" y="7359502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650810B-D657-420C-B323-DACEE6AE0A07}"/>
              </a:ext>
            </a:extLst>
          </p:cNvPr>
          <p:cNvSpPr/>
          <p:nvPr/>
        </p:nvSpPr>
        <p:spPr>
          <a:xfrm rot="16200000">
            <a:off x="5419825" y="6749902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9EB1AF82-1A3D-4964-B1D0-89F8CBCD7B5D}"/>
              </a:ext>
            </a:extLst>
          </p:cNvPr>
          <p:cNvSpPr/>
          <p:nvPr/>
        </p:nvSpPr>
        <p:spPr>
          <a:xfrm rot="16200000">
            <a:off x="5403058" y="6026001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F2BE7AC7-6DED-4134-A388-8A387FD2E2DB}"/>
              </a:ext>
            </a:extLst>
          </p:cNvPr>
          <p:cNvSpPr/>
          <p:nvPr/>
        </p:nvSpPr>
        <p:spPr>
          <a:xfrm rot="16200000">
            <a:off x="5404368" y="5416401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32F7EE18-5529-4ACF-A717-0673E804E70B}"/>
              </a:ext>
            </a:extLst>
          </p:cNvPr>
          <p:cNvSpPr/>
          <p:nvPr/>
        </p:nvSpPr>
        <p:spPr>
          <a:xfrm rot="16200000">
            <a:off x="5418515" y="4806799"/>
            <a:ext cx="609600" cy="60960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07D153E6-CFA2-49C8-AD42-B4BE2F0D336F}"/>
              </a:ext>
            </a:extLst>
          </p:cNvPr>
          <p:cNvSpPr/>
          <p:nvPr/>
        </p:nvSpPr>
        <p:spPr>
          <a:xfrm>
            <a:off x="2860191" y="8271713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6F132A50-9271-4DF6-B0EA-5E0F2838CCDA}"/>
              </a:ext>
            </a:extLst>
          </p:cNvPr>
          <p:cNvSpPr/>
          <p:nvPr/>
        </p:nvSpPr>
        <p:spPr>
          <a:xfrm>
            <a:off x="3544748" y="8271713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BC6F6A73-586A-484D-85F2-99539377D956}"/>
              </a:ext>
            </a:extLst>
          </p:cNvPr>
          <p:cNvSpPr/>
          <p:nvPr/>
        </p:nvSpPr>
        <p:spPr>
          <a:xfrm>
            <a:off x="4186616" y="8271713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96774D0A-9025-41DE-A2D7-4079284FC833}"/>
              </a:ext>
            </a:extLst>
          </p:cNvPr>
          <p:cNvSpPr/>
          <p:nvPr/>
        </p:nvSpPr>
        <p:spPr>
          <a:xfrm>
            <a:off x="4824510" y="8271713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37252B8D-0E67-43E7-A35D-096A5D784058}"/>
              </a:ext>
            </a:extLst>
          </p:cNvPr>
          <p:cNvSpPr/>
          <p:nvPr/>
        </p:nvSpPr>
        <p:spPr>
          <a:xfrm>
            <a:off x="5466378" y="8271713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2FDE342C-6AD5-4A3C-82D4-FF60A565E308}"/>
              </a:ext>
            </a:extLst>
          </p:cNvPr>
          <p:cNvSpPr/>
          <p:nvPr/>
        </p:nvSpPr>
        <p:spPr>
          <a:xfrm rot="16200000">
            <a:off x="6040650" y="7664301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04A603AA-8FF6-457E-B97D-CCD3669C1CAE}"/>
              </a:ext>
            </a:extLst>
          </p:cNvPr>
          <p:cNvSpPr/>
          <p:nvPr/>
        </p:nvSpPr>
        <p:spPr>
          <a:xfrm rot="16200000">
            <a:off x="6041960" y="7054701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45004549-B0A5-4D17-AD8D-D67C9C3D0BB8}"/>
              </a:ext>
            </a:extLst>
          </p:cNvPr>
          <p:cNvSpPr/>
          <p:nvPr/>
        </p:nvSpPr>
        <p:spPr>
          <a:xfrm rot="16200000">
            <a:off x="6025193" y="6330800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C97E0031-4724-426A-88AB-60C0E9CD72D6}"/>
              </a:ext>
            </a:extLst>
          </p:cNvPr>
          <p:cNvSpPr/>
          <p:nvPr/>
        </p:nvSpPr>
        <p:spPr>
          <a:xfrm rot="16200000">
            <a:off x="6026503" y="5721200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D4F58C04-DF2E-4C8A-B919-ACF8EE7742DD}"/>
              </a:ext>
            </a:extLst>
          </p:cNvPr>
          <p:cNvSpPr/>
          <p:nvPr/>
        </p:nvSpPr>
        <p:spPr>
          <a:xfrm rot="16200000">
            <a:off x="6040650" y="5111598"/>
            <a:ext cx="609600" cy="609600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2E0AF0-89D8-4209-8234-92767248A7D8}"/>
              </a:ext>
            </a:extLst>
          </p:cNvPr>
          <p:cNvSpPr txBox="1"/>
          <p:nvPr/>
        </p:nvSpPr>
        <p:spPr>
          <a:xfrm>
            <a:off x="1747773" y="2840182"/>
            <a:ext cx="39482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Volume 5: </a:t>
            </a:r>
          </a:p>
          <a:p>
            <a:pPr algn="ctr"/>
            <a:r>
              <a:rPr lang="en-US" sz="4400" b="1" dirty="0">
                <a:solidFill>
                  <a:srgbClr val="00206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Writing Memorials</a:t>
            </a:r>
          </a:p>
        </p:txBody>
      </p:sp>
    </p:spTree>
    <p:extLst>
      <p:ext uri="{BB962C8B-B14F-4D97-AF65-F5344CB8AC3E}">
        <p14:creationId xmlns:p14="http://schemas.microsoft.com/office/powerpoint/2010/main" val="294277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74"/>
    </mc:Choice>
    <mc:Fallback xmlns="">
      <p:transition spd="slow" advTm="1417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EE5B"/>
            </a:gs>
            <a:gs pos="100000">
              <a:srgbClr val="FFFF00"/>
            </a:gs>
          </a:gsLst>
          <a:path path="circle">
            <a:fillToRect l="15000" t="50000" r="85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05D9C2-B438-41F3-AE33-7419ED9FBB20}"/>
              </a:ext>
            </a:extLst>
          </p:cNvPr>
          <p:cNvSpPr/>
          <p:nvPr/>
        </p:nvSpPr>
        <p:spPr>
          <a:xfrm rot="5400000">
            <a:off x="3152426" y="4422767"/>
            <a:ext cx="651851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u="sng" cap="none" spc="0" dirty="0">
                <a:ln/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THE IACHR LEGAL PROCESS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55CAB2-2C15-43F7-9C70-7C80C376F67F}"/>
              </a:ext>
            </a:extLst>
          </p:cNvPr>
          <p:cNvSpPr/>
          <p:nvPr/>
        </p:nvSpPr>
        <p:spPr>
          <a:xfrm>
            <a:off x="5907895" y="202938"/>
            <a:ext cx="8194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7a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5400B8E-8C24-EF42-D42C-6B982F1F2B0B}"/>
              </a:ext>
            </a:extLst>
          </p:cNvPr>
          <p:cNvSpPr txBox="1">
            <a:spLocks/>
          </p:cNvSpPr>
          <p:nvPr/>
        </p:nvSpPr>
        <p:spPr>
          <a:xfrm>
            <a:off x="304641" y="3379616"/>
            <a:ext cx="5603254" cy="3761098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Perpetua" panose="02020502060401020303" pitchFamily="18" charset="0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Perpetua" panose="02020502060401020303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Perpetua" panose="02020502060401020303" pitchFamily="18" charset="0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Perpetua" panose="02020502060401020303" pitchFamily="18" charset="0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Perpetua" panose="02020502060401020303" pitchFamily="18" charset="0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chemeClr val="bg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Individuals or groups harmed by states go to the Inter-American Commission on Human Rights </a:t>
            </a:r>
          </a:p>
          <a:p>
            <a:pPr marL="0" indent="0" fontAlgn="auto">
              <a:spcBef>
                <a:spcPts val="600"/>
              </a:spcBef>
              <a:spcAft>
                <a:spcPts val="0"/>
              </a:spcAft>
              <a:buNone/>
            </a:pPr>
            <a:endParaRPr lang="en-US" b="1" dirty="0">
              <a:solidFill>
                <a:schemeClr val="bg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chemeClr val="bg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 commission finds possible violations of human rights, the case is referred to the Inter-American Court of Human Rights (IACHR)</a:t>
            </a:r>
          </a:p>
          <a:p>
            <a:pPr marL="0" indent="0" fontAlgn="auto">
              <a:spcBef>
                <a:spcPts val="600"/>
              </a:spcBef>
              <a:spcAft>
                <a:spcPts val="0"/>
              </a:spcAft>
              <a:buNone/>
            </a:pPr>
            <a:endParaRPr lang="en-US" b="1" dirty="0">
              <a:solidFill>
                <a:schemeClr val="bg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chemeClr val="bg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IACHR is a court of last resort 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</a:pPr>
            <a:endParaRPr lang="en-US" b="1" dirty="0">
              <a:solidFill>
                <a:schemeClr val="bg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chemeClr val="bg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an adversarial system in which cases are presented in the form Victim(s)/Petitioners v. State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2EEDF3-618A-F598-0E79-69BD65BC68BE}"/>
              </a:ext>
            </a:extLst>
          </p:cNvPr>
          <p:cNvSpPr/>
          <p:nvPr/>
        </p:nvSpPr>
        <p:spPr>
          <a:xfrm>
            <a:off x="818627" y="382126"/>
            <a:ext cx="457529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IACHR System</a:t>
            </a:r>
          </a:p>
        </p:txBody>
      </p:sp>
      <p:pic>
        <p:nvPicPr>
          <p:cNvPr id="4" name="Picture 3" descr="A large room full of people&#10;&#10;Description generated with very high confidence">
            <a:extLst>
              <a:ext uri="{FF2B5EF4-FFF2-40B4-BE49-F238E27FC236}">
                <a16:creationId xmlns:a16="http://schemas.microsoft.com/office/drawing/2014/main" id="{DB575C5F-6624-2BD8-071B-024A24A4F3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648" y="1108140"/>
            <a:ext cx="3495239" cy="2253348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9ACA5FC2-1289-9982-046E-77731AA21A4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0" y="8382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483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192"/>
    </mc:Choice>
    <mc:Fallback xmlns="">
      <p:transition spd="slow" advTm="1051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EE5B"/>
            </a:gs>
            <a:gs pos="100000">
              <a:srgbClr val="FFFF00"/>
            </a:gs>
          </a:gsLst>
          <a:path path="circle">
            <a:fillToRect l="15000" t="50000" r="85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05D9C2-B438-41F3-AE33-7419ED9FBB20}"/>
              </a:ext>
            </a:extLst>
          </p:cNvPr>
          <p:cNvSpPr/>
          <p:nvPr/>
        </p:nvSpPr>
        <p:spPr>
          <a:xfrm rot="5400000">
            <a:off x="3088301" y="4422767"/>
            <a:ext cx="664675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u="sng" cap="none" spc="0" dirty="0">
                <a:ln/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IACHR MEMORIALS: BASICS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55CAB2-2C15-43F7-9C70-7C80C376F67F}"/>
              </a:ext>
            </a:extLst>
          </p:cNvPr>
          <p:cNvSpPr/>
          <p:nvPr/>
        </p:nvSpPr>
        <p:spPr>
          <a:xfrm>
            <a:off x="5875835" y="202938"/>
            <a:ext cx="8835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7b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C39C6A-FEE4-369A-F7B0-0C2D9CF41F62}"/>
              </a:ext>
            </a:extLst>
          </p:cNvPr>
          <p:cNvSpPr/>
          <p:nvPr/>
        </p:nvSpPr>
        <p:spPr>
          <a:xfrm>
            <a:off x="114300" y="664603"/>
            <a:ext cx="481734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is a Memorial?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D2B20-302B-0A28-A21A-B93E4B06C24E}"/>
              </a:ext>
            </a:extLst>
          </p:cNvPr>
          <p:cNvSpPr txBox="1"/>
          <p:nvPr/>
        </p:nvSpPr>
        <p:spPr>
          <a:xfrm>
            <a:off x="914400" y="1472382"/>
            <a:ext cx="434323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petition or representation made by one or more individuals to a legislative or other body. When such instrument is addressed to a court, it is called a petition.</a:t>
            </a:r>
            <a:endParaRPr lang="en-US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C828EA-4C02-6037-E45B-5F8518EBA4A5}"/>
              </a:ext>
            </a:extLst>
          </p:cNvPr>
          <p:cNvSpPr/>
          <p:nvPr/>
        </p:nvSpPr>
        <p:spPr>
          <a:xfrm>
            <a:off x="114300" y="3122648"/>
            <a:ext cx="558678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Basics of Memorials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D569F8-A28C-9E4E-6EDB-FAFABD3841FA}"/>
              </a:ext>
            </a:extLst>
          </p:cNvPr>
          <p:cNvSpPr txBox="1"/>
          <p:nvPr/>
        </p:nvSpPr>
        <p:spPr>
          <a:xfrm>
            <a:off x="725436" y="3819465"/>
            <a:ext cx="53323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b="1" i="1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Each team submits TWO written memorials, one from each team member. 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team member designated to argue the side of the wronged party, or plaintiff in a civil case, is the PETITIONER.  The other member represents the accused government, or the STATE.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memorial is a legal argument designed to convince the court to rule in the author’s favor in the hypothetical case provided.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Memorials are judged and scored by a panel of judges, and comprise 50% of the team’s initial score.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petitioner and state memorials each average around 15-20 pages, and can not be more than 40 each.</a:t>
            </a:r>
            <a:endParaRPr lang="en-US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5BC8BE47-76A9-C3E6-5ADC-E7648C67F6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0" y="838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6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796"/>
    </mc:Choice>
    <mc:Fallback xmlns="">
      <p:transition spd="slow" advTm="1527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EE5B"/>
            </a:gs>
            <a:gs pos="100000">
              <a:srgbClr val="FFFF00"/>
            </a:gs>
          </a:gsLst>
          <a:path path="circle">
            <a:fillToRect l="15000" t="50000" r="85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05D9C2-B438-41F3-AE33-7419ED9FBB20}"/>
              </a:ext>
            </a:extLst>
          </p:cNvPr>
          <p:cNvSpPr/>
          <p:nvPr/>
        </p:nvSpPr>
        <p:spPr>
          <a:xfrm rot="5400000">
            <a:off x="3189703" y="4422767"/>
            <a:ext cx="644394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u="sng" cap="none" spc="0" dirty="0">
                <a:ln/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LEGAL MEMORIAL LAYOUT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55CAB2-2C15-43F7-9C70-7C80C376F67F}"/>
              </a:ext>
            </a:extLst>
          </p:cNvPr>
          <p:cNvSpPr/>
          <p:nvPr/>
        </p:nvSpPr>
        <p:spPr>
          <a:xfrm>
            <a:off x="5938078" y="21771"/>
            <a:ext cx="827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7c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131E3BE-646F-483E-9A5F-2FC3AEABBC34}"/>
              </a:ext>
            </a:extLst>
          </p:cNvPr>
          <p:cNvGraphicFramePr/>
          <p:nvPr/>
        </p:nvGraphicFramePr>
        <p:xfrm>
          <a:off x="246127" y="457200"/>
          <a:ext cx="5695959" cy="822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FF51F7F-C27C-2163-DA31-1B0872702D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96000" y="838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1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149"/>
    </mc:Choice>
    <mc:Fallback xmlns="">
      <p:transition spd="slow" advTm="1451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EE5B"/>
            </a:gs>
            <a:gs pos="100000">
              <a:srgbClr val="FFFF00"/>
            </a:gs>
          </a:gsLst>
          <a:path path="circle">
            <a:fillToRect l="15000" t="50000" r="85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05D9C2-B438-41F3-AE33-7419ED9FBB20}"/>
              </a:ext>
            </a:extLst>
          </p:cNvPr>
          <p:cNvSpPr/>
          <p:nvPr/>
        </p:nvSpPr>
        <p:spPr>
          <a:xfrm rot="5400000">
            <a:off x="3105358" y="4422767"/>
            <a:ext cx="661264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u="sng" cap="none" spc="0" dirty="0">
                <a:ln/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THE TITLE AND TABLE PAGES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55CAB2-2C15-43F7-9C70-7C80C376F67F}"/>
              </a:ext>
            </a:extLst>
          </p:cNvPr>
          <p:cNvSpPr/>
          <p:nvPr/>
        </p:nvSpPr>
        <p:spPr>
          <a:xfrm>
            <a:off x="5902812" y="21771"/>
            <a:ext cx="8980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7d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DFA67B74-4E7B-BE73-2D59-19172379B3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80" y="838460"/>
            <a:ext cx="5810436" cy="7467080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92652026-0244-DD82-3671-84E91876EB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838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0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683"/>
    </mc:Choice>
    <mc:Fallback xmlns="">
      <p:transition spd="slow" advTm="836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383" x="2286000" y="8251825"/>
          <p14:tracePt t="7173" x="1673225" y="9063038"/>
          <p14:tracePt t="7178" x="1673225" y="8997950"/>
          <p14:tracePt t="7190" x="1673225" y="8964613"/>
          <p14:tracePt t="7193" x="1657350" y="8916988"/>
          <p14:tracePt t="7200" x="1657350" y="8867775"/>
          <p14:tracePt t="7208" x="1657350" y="8836025"/>
          <p14:tracePt t="7214" x="1657350" y="8802688"/>
          <p14:tracePt t="7223" x="1641475" y="8770938"/>
          <p14:tracePt t="7228" x="1641475" y="8737600"/>
          <p14:tracePt t="7240" x="1641475" y="8721725"/>
          <p14:tracePt t="7243" x="1641475" y="8689975"/>
          <p14:tracePt t="7250" x="1641475" y="8672513"/>
          <p14:tracePt t="7258" x="1641475" y="8656638"/>
          <p14:tracePt t="7264" x="1641475" y="8640763"/>
          <p14:tracePt t="7271" x="1641475" y="8607425"/>
          <p14:tracePt t="7282" x="1641475" y="8575675"/>
          <p14:tracePt t="7285" x="1641475" y="8559800"/>
          <p14:tracePt t="7292" x="1641475" y="8478838"/>
          <p14:tracePt t="7299" x="1641475" y="8461375"/>
          <p14:tracePt t="7308" x="1641475" y="8445500"/>
          <p14:tracePt t="7317" x="1641475" y="8413750"/>
          <p14:tracePt t="7333" x="1641475" y="8396288"/>
          <p14:tracePt t="7335" x="1641475" y="8380413"/>
          <p14:tracePt t="7350" x="1641475" y="8364538"/>
          <p14:tracePt t="7360" x="1641475" y="8348663"/>
          <p14:tracePt t="7363" x="1641475" y="8331200"/>
          <p14:tracePt t="7378" x="1641475" y="8315325"/>
          <p14:tracePt t="7384" x="1641475" y="8299450"/>
          <p14:tracePt t="7399" x="1641475" y="8283575"/>
          <p14:tracePt t="7410" x="1657350" y="8283575"/>
          <p14:tracePt t="7413" x="1657350" y="8267700"/>
          <p14:tracePt t="7421" x="1657350" y="8250238"/>
          <p14:tracePt t="7428" x="1657350" y="8234363"/>
          <p14:tracePt t="7433" x="1657350" y="8218488"/>
          <p14:tracePt t="7441" x="1657350" y="8169275"/>
          <p14:tracePt t="7447" x="1657350" y="8104188"/>
          <p14:tracePt t="7455" x="1657350" y="8056563"/>
          <p14:tracePt t="7462" x="1657350" y="8023225"/>
          <p14:tracePt t="7469" x="1657350" y="7958138"/>
          <p14:tracePt t="7477" x="1657350" y="7926388"/>
          <p14:tracePt t="7483" x="1657350" y="7908925"/>
          <p14:tracePt t="7498" x="1657350" y="7893050"/>
          <p14:tracePt t="7505" x="1657350" y="7877175"/>
          <p14:tracePt t="7512" x="1657350" y="7861300"/>
          <p14:tracePt t="7526" x="1657350" y="7845425"/>
          <p14:tracePt t="7540" x="1657350" y="7827963"/>
          <p14:tracePt t="7584" x="1657350" y="7812088"/>
          <p14:tracePt t="7590" x="1673225" y="7780338"/>
          <p14:tracePt t="7597" x="1673225" y="7762875"/>
          <p14:tracePt t="7605" x="1673225" y="7731125"/>
          <p14:tracePt t="7612" x="1673225" y="7697788"/>
          <p14:tracePt t="7619" x="1673225" y="7681913"/>
          <p14:tracePt t="7626" x="1690688" y="7666038"/>
          <p14:tracePt t="7633" x="1690688" y="7650163"/>
          <p14:tracePt t="7640" x="1690688" y="7634288"/>
          <p14:tracePt t="7647" x="1690688" y="7600950"/>
          <p14:tracePt t="7656" x="1690688" y="7585075"/>
          <p14:tracePt t="7662" x="1690688" y="7569200"/>
          <p14:tracePt t="7676" x="1690688" y="7551738"/>
          <p14:tracePt t="7683" x="1690688" y="7535863"/>
          <p14:tracePt t="7690" x="1690688" y="7504113"/>
          <p14:tracePt t="7718" x="1690688" y="7486650"/>
          <p14:tracePt t="8324" x="1690688" y="7454900"/>
          <p14:tracePt t="8331" x="1690688" y="7423150"/>
          <p14:tracePt t="8344" x="1673225" y="7358063"/>
          <p14:tracePt t="8353" x="1657350" y="7324725"/>
          <p14:tracePt t="8363" x="1641475" y="7243763"/>
          <p14:tracePt t="8366" x="1641475" y="7194550"/>
          <p14:tracePt t="8374" x="1608138" y="7146925"/>
          <p14:tracePt t="8380" x="1592263" y="7113588"/>
          <p14:tracePt t="8391" x="1592263" y="7064375"/>
          <p14:tracePt t="8393" x="1576388" y="7032625"/>
          <p14:tracePt t="8401" x="1560513" y="7000875"/>
          <p14:tracePt t="8408" x="1544638" y="6935788"/>
          <p14:tracePt t="8416" x="1527175" y="6902450"/>
          <p14:tracePt t="8422" x="1527175" y="6837363"/>
          <p14:tracePt t="8430" x="1527175" y="6821488"/>
          <p14:tracePt t="8438" x="1527175" y="6789738"/>
          <p14:tracePt t="8444" x="1527175" y="6756400"/>
          <p14:tracePt t="8451" x="1511300" y="6724650"/>
          <p14:tracePt t="8458" x="1511300" y="6707188"/>
          <p14:tracePt t="8465" x="1511300" y="6642100"/>
          <p14:tracePt t="8472" x="1495425" y="6594475"/>
          <p14:tracePt t="8479" x="1495425" y="6545263"/>
          <p14:tracePt t="8488" x="1495425" y="6513513"/>
          <p14:tracePt t="8494" x="1495425" y="6480175"/>
          <p14:tracePt t="8500" x="1479550" y="6415088"/>
          <p14:tracePt t="8507" x="1462088" y="6367463"/>
          <p14:tracePt t="8514" x="1446213" y="6302375"/>
          <p14:tracePt t="8523" x="1430338" y="6219825"/>
          <p14:tracePt t="8529" x="1414463" y="6138863"/>
          <p14:tracePt t="8537" x="1365250" y="6042025"/>
          <p14:tracePt t="8542" x="1349375" y="5927725"/>
          <p14:tracePt t="8550" x="1331913" y="5862638"/>
          <p14:tracePt t="8558" x="1316038" y="5781675"/>
          <p14:tracePt t="8565" x="1316038" y="5749925"/>
          <p14:tracePt t="8573" x="1284288" y="5700713"/>
          <p14:tracePt t="8579" x="1250950" y="5635625"/>
          <p14:tracePt t="8587" x="1219200" y="5538788"/>
          <p14:tracePt t="8593" x="1203325" y="5424488"/>
          <p14:tracePt t="8600" x="1185863" y="5311775"/>
          <p14:tracePt t="8609" x="1169988" y="5246688"/>
          <p14:tracePt t="8615" x="1154113" y="5181600"/>
          <p14:tracePt t="8622" x="1138238" y="5164138"/>
          <p14:tracePt t="8628" x="1138238" y="5132388"/>
          <p14:tracePt t="8638" x="1138238" y="5100638"/>
          <p14:tracePt t="8642" x="1120775" y="5100638"/>
          <p14:tracePt t="8650" x="1120775" y="5083175"/>
          <p14:tracePt t="8657" x="1120775" y="5067300"/>
          <p14:tracePt t="8665" x="1120775" y="5051425"/>
          <p14:tracePt t="8672" x="1104900" y="4986338"/>
          <p14:tracePt t="8679" x="1089025" y="4921250"/>
          <p14:tracePt t="8688" x="1089025" y="4840288"/>
          <p14:tracePt t="8692" x="1089025" y="4741863"/>
          <p14:tracePt t="8700" x="1089025" y="4710113"/>
          <p14:tracePt t="8707" x="1089025" y="4660900"/>
          <p14:tracePt t="8714" x="1073150" y="4629150"/>
          <p14:tracePt t="8722" x="1073150" y="4613275"/>
          <p14:tracePt t="8757" x="1055688" y="4595813"/>
          <p14:tracePt t="18065" x="1055688" y="4579938"/>
          <p14:tracePt t="18073" x="1055688" y="4564063"/>
          <p14:tracePt t="18084" x="1055688" y="4530725"/>
          <p14:tracePt t="18087" x="1055688" y="4483100"/>
          <p14:tracePt t="18093" x="1055688" y="4433888"/>
          <p14:tracePt t="18100" x="1073150" y="4384675"/>
          <p14:tracePt t="18108" x="1073150" y="4352925"/>
          <p14:tracePt t="18112" x="1089025" y="4287838"/>
          <p14:tracePt t="18120" x="1089025" y="4271963"/>
          <p14:tracePt t="18127" x="1089025" y="4238625"/>
          <p14:tracePt t="18134" x="1089025" y="4191000"/>
          <p14:tracePt t="18141" x="1089025" y="4141788"/>
          <p14:tracePt t="18148" x="1104900" y="4108450"/>
          <p14:tracePt t="18158" x="1120775" y="4043363"/>
          <p14:tracePt t="18162" x="1120775" y="4027488"/>
          <p14:tracePt t="18171" x="1138238" y="3979863"/>
          <p14:tracePt t="18177" x="1138238" y="3946525"/>
          <p14:tracePt t="18184" x="1138238" y="3930650"/>
          <p14:tracePt t="18191" x="1138238" y="3865563"/>
          <p14:tracePt t="18200" x="1138238" y="3832225"/>
          <p14:tracePt t="18209" x="1138238" y="3816350"/>
          <p14:tracePt t="18213" x="1154113" y="3768725"/>
          <p14:tracePt t="18221" x="1154113" y="3751263"/>
          <p14:tracePt t="18227" x="1154113" y="3735388"/>
          <p14:tracePt t="18234" x="1154113" y="3719513"/>
          <p14:tracePt t="18241" x="1169988" y="3703638"/>
          <p14:tracePt t="18249" x="1169988" y="3654425"/>
          <p14:tracePt t="18259" x="1169988" y="3621088"/>
          <p14:tracePt t="18262" x="1185863" y="3589338"/>
          <p14:tracePt t="18270" x="1185863" y="3573463"/>
          <p14:tracePt t="18276" x="1203325" y="3557588"/>
          <p14:tracePt t="18284" x="1203325" y="3540125"/>
          <p14:tracePt t="18291" x="1203325" y="3508375"/>
          <p14:tracePt t="18299" x="1219200" y="3492500"/>
          <p14:tracePt t="18308" x="1219200" y="3475038"/>
          <p14:tracePt t="18312" x="1219200" y="3459163"/>
          <p14:tracePt t="18319" x="1235075" y="3427413"/>
          <p14:tracePt t="18326" x="1235075" y="3378200"/>
          <p14:tracePt t="18334" x="1235075" y="3346450"/>
          <p14:tracePt t="18340" x="1235075" y="3297238"/>
          <p14:tracePt t="18348" x="1235075" y="3248025"/>
          <p14:tracePt t="18358" x="1235075" y="3167063"/>
          <p14:tracePt t="18362" x="1219200" y="3052763"/>
          <p14:tracePt t="18369" x="1219200" y="2955925"/>
          <p14:tracePt t="18376" x="1203325" y="2859088"/>
          <p14:tracePt t="18384" x="1185863" y="2760663"/>
          <p14:tracePt t="18390" x="1185863" y="2713038"/>
          <p14:tracePt t="18398" x="1185863" y="2598738"/>
          <p14:tracePt t="18407" x="1185863" y="2517775"/>
          <p14:tracePt t="18412" x="1185863" y="2403475"/>
          <p14:tracePt t="18418" x="1185863" y="2273300"/>
          <p14:tracePt t="18426" x="1185863" y="2160588"/>
          <p14:tracePt t="18434" x="1185863" y="2062163"/>
          <p14:tracePt t="18440" x="1185863" y="1997075"/>
          <p14:tracePt t="18447" x="1185863" y="1949450"/>
          <p14:tracePt t="18456" x="1185863" y="1931988"/>
          <p14:tracePt t="18462" x="1185863" y="1884363"/>
          <p14:tracePt t="18469" x="1169988" y="1851025"/>
          <p14:tracePt t="18475" x="1169988" y="1835150"/>
          <p14:tracePt t="18483" x="1169988" y="1803400"/>
          <p14:tracePt t="18967" x="1169988" y="1785938"/>
          <p14:tracePt t="18981" x="1185863" y="1785938"/>
          <p14:tracePt t="19024" x="1203325" y="1770063"/>
          <p14:tracePt t="19059" x="1219200" y="1770063"/>
          <p14:tracePt t="19352" x="1235075" y="1754188"/>
          <p14:tracePt t="19374" x="1250950" y="1754188"/>
          <p14:tracePt t="19381" x="1284288" y="1738313"/>
          <p14:tracePt t="19389" x="1316038" y="1738313"/>
          <p14:tracePt t="19394" x="1349375" y="1720850"/>
          <p14:tracePt t="19399" x="1365250" y="1720850"/>
          <p14:tracePt t="19408" x="1397000" y="1704975"/>
          <p14:tracePt t="19414" x="1430338" y="1704975"/>
          <p14:tracePt t="19422" x="1462088" y="1704975"/>
          <p14:tracePt t="19428" x="1511300" y="1704975"/>
          <p14:tracePt t="19435" x="1544638" y="1689100"/>
          <p14:tracePt t="19442" x="1592263" y="1689100"/>
          <p14:tracePt t="19449" x="1625600" y="1689100"/>
          <p14:tracePt t="19458" x="1657350" y="1689100"/>
          <p14:tracePt t="19464" x="1706563" y="1689100"/>
          <p14:tracePt t="19473" x="1755775" y="1689100"/>
          <p14:tracePt t="19478" x="1852613" y="1689100"/>
          <p14:tracePt t="19486" x="1933575" y="1689100"/>
          <p14:tracePt t="19492" x="2014538" y="1689100"/>
          <p14:tracePt t="19500" x="2112963" y="1689100"/>
          <p14:tracePt t="19508" x="2225675" y="1689100"/>
          <p14:tracePt t="19514" x="2290763" y="1704975"/>
          <p14:tracePt t="19523" x="2373313" y="1704975"/>
          <p14:tracePt t="19528" x="2405063" y="1704975"/>
          <p14:tracePt t="19536" x="2470150" y="1704975"/>
          <p14:tracePt t="19542" x="2501900" y="1704975"/>
          <p14:tracePt t="19550" x="2566988" y="1704975"/>
          <p14:tracePt t="19558" x="2616200" y="1704975"/>
          <p14:tracePt t="19564" x="2681288" y="1689100"/>
          <p14:tracePt t="19571" x="2730500" y="1673225"/>
          <p14:tracePt t="19578" x="2811463" y="1657350"/>
          <p14:tracePt t="19585" x="2860675" y="1657350"/>
          <p14:tracePt t="19591" x="2925763" y="1657350"/>
          <p14:tracePt t="19599" x="3006725" y="1624013"/>
          <p14:tracePt t="19607" x="3055938" y="1624013"/>
          <p14:tracePt t="19614" x="3152775" y="1624013"/>
          <p14:tracePt t="19621" x="3267075" y="1624013"/>
          <p14:tracePt t="19628" x="3363913" y="1639888"/>
          <p14:tracePt t="19635" x="3478213" y="1657350"/>
          <p14:tracePt t="19641" x="3575050" y="1657350"/>
          <p14:tracePt t="19649" x="3656013" y="1673225"/>
          <p14:tracePt t="19657" x="3705225" y="1689100"/>
          <p14:tracePt t="19664" x="3738563" y="1689100"/>
          <p14:tracePt t="19671" x="3754438" y="1689100"/>
          <p14:tracePt t="19677" x="3770313" y="1689100"/>
          <p14:tracePt t="19992" x="3819525" y="1689100"/>
          <p14:tracePt t="19999" x="3867150" y="1673225"/>
          <p14:tracePt t="20009" x="3932238" y="1657350"/>
          <p14:tracePt t="20014" x="4014788" y="1639888"/>
          <p14:tracePt t="20020" x="4062413" y="1624013"/>
          <p14:tracePt t="20028" x="4127500" y="1592263"/>
          <p14:tracePt t="20032" x="4143375" y="1592263"/>
          <p14:tracePt t="20040" x="4176713" y="1592263"/>
          <p14:tracePt t="20047" x="4192588" y="1592263"/>
          <p14:tracePt t="20054" x="4208463" y="1592263"/>
          <p14:tracePt t="20061" x="4225925" y="1592263"/>
          <p14:tracePt t="20068" x="4241800" y="1592263"/>
          <p14:tracePt t="20082" x="4257675" y="1592263"/>
          <p14:tracePt t="20104" x="4257675" y="1574800"/>
          <p14:tracePt t="20111" x="4273550" y="1574800"/>
          <p14:tracePt t="20118" x="4291013" y="1574800"/>
          <p14:tracePt t="20154" x="4306888" y="1574800"/>
          <p14:tracePt t="20190" x="4322763" y="1558925"/>
          <p14:tracePt t="20196" x="4338638" y="1558925"/>
          <p14:tracePt t="20204" x="4356100" y="1543050"/>
          <p14:tracePt t="20210" x="4371975" y="1543050"/>
          <p14:tracePt t="20218" x="4387850" y="1543050"/>
          <p14:tracePt t="20247" x="4403725" y="1543050"/>
          <p14:tracePt t="20260" x="4419600" y="1527175"/>
          <p14:tracePt t="20317" x="4437063" y="1509713"/>
          <p14:tracePt t="20324" x="4452938" y="1509713"/>
          <p14:tracePt t="20339" x="4468813" y="1509713"/>
          <p14:tracePt t="20395" x="4484688" y="1493838"/>
          <p14:tracePt t="20409" x="4484688" y="1477963"/>
          <p14:tracePt t="20416" x="4518025" y="1462088"/>
          <p14:tracePt t="20423" x="4533900" y="1462088"/>
          <p14:tracePt t="20430" x="4533900" y="1446213"/>
          <p14:tracePt t="20453" x="4533900" y="1428750"/>
          <p14:tracePt t="20474" x="4549775" y="1428750"/>
          <p14:tracePt t="20509" x="4549775" y="1412875"/>
          <p14:tracePt t="20517" x="4502150" y="1397000"/>
          <p14:tracePt t="20523" x="4484688" y="1381125"/>
          <p14:tracePt t="20530" x="4452938" y="1363663"/>
          <p14:tracePt t="20537" x="4403725" y="1363663"/>
          <p14:tracePt t="20545" x="4371975" y="1331913"/>
          <p14:tracePt t="20552" x="4356100" y="1331913"/>
          <p14:tracePt t="20559" x="4322763" y="1331913"/>
          <p14:tracePt t="20566" x="4306888" y="1316038"/>
          <p14:tracePt t="20573" x="4291013" y="1316038"/>
          <p14:tracePt t="20588" x="4273550" y="1316038"/>
          <p14:tracePt t="20645" x="4257675" y="1316038"/>
          <p14:tracePt t="20651" x="4241800" y="1316038"/>
          <p14:tracePt t="20659" x="4225925" y="1316038"/>
          <p14:tracePt t="20673" x="4208463" y="1316038"/>
          <p14:tracePt t="20688" x="4192588" y="1316038"/>
          <p14:tracePt t="20961" x="4192588" y="1298575"/>
          <p14:tracePt t="20964" x="4208463" y="1298575"/>
          <p14:tracePt t="20974" x="4241800" y="1282700"/>
          <p14:tracePt t="20987" x="4273550" y="1282700"/>
          <p14:tracePt t="20993" x="4291013" y="1266825"/>
          <p14:tracePt t="21000" x="4356100" y="1266825"/>
          <p14:tracePt t="21012" x="4371975" y="1250950"/>
          <p14:tracePt t="21014" x="4452938" y="1235075"/>
          <p14:tracePt t="21024" x="4468813" y="1235075"/>
          <p14:tracePt t="21032" x="4533900" y="1235075"/>
          <p14:tracePt t="21035" x="4567238" y="1201738"/>
          <p14:tracePt t="21043" x="4598988" y="1201738"/>
          <p14:tracePt t="21049" x="4632325" y="1201738"/>
          <p14:tracePt t="21058" x="4648200" y="1201738"/>
          <p14:tracePt t="21064" x="4664075" y="1201738"/>
          <p14:tracePt t="21073" x="4679950" y="1201738"/>
          <p14:tracePt t="21078" x="4729163" y="1185863"/>
          <p14:tracePt t="21085" x="4745038" y="1185863"/>
          <p14:tracePt t="21092" x="4778375" y="1185863"/>
          <p14:tracePt t="21100" x="4826000" y="1185863"/>
          <p14:tracePt t="21108" x="4843463" y="1185863"/>
          <p14:tracePt t="21114" x="4859338" y="1185863"/>
          <p14:tracePt t="21123" x="4908550" y="1185863"/>
          <p14:tracePt t="21128" x="4940300" y="1185863"/>
          <p14:tracePt t="21135" x="4989513" y="1185863"/>
          <p14:tracePt t="21142" x="5021263" y="1185863"/>
          <p14:tracePt t="21149" x="5054600" y="1185863"/>
          <p14:tracePt t="21158" x="5086350" y="1185863"/>
          <p14:tracePt t="21163" x="5102225" y="1185863"/>
          <p14:tracePt t="21171" x="5119688" y="1185863"/>
          <p14:tracePt t="21177" x="5135563" y="1169988"/>
          <p14:tracePt t="21185" x="5151438" y="1169988"/>
          <p14:tracePt t="21191" x="5167313" y="1169988"/>
          <p14:tracePt t="21199" x="5184775" y="1169988"/>
          <p14:tracePt t="21206" x="5200650" y="1152525"/>
          <p14:tracePt t="21213" x="5216525" y="1152525"/>
          <p14:tracePt t="21227" x="5216525" y="1136650"/>
          <p14:tracePt t="21235" x="5232400" y="1136650"/>
          <p14:tracePt t="21298" x="5249863" y="1120775"/>
          <p14:tracePt t="21307" x="5265738" y="1120775"/>
          <p14:tracePt t="21313" x="5281613" y="1120775"/>
          <p14:tracePt t="21341" x="5297488" y="1120775"/>
          <p14:tracePt t="21413" x="5249863" y="1136650"/>
          <p14:tracePt t="21419" x="5200650" y="1152525"/>
          <p14:tracePt t="21428" x="5135563" y="1152525"/>
          <p14:tracePt t="21434" x="5086350" y="1169988"/>
          <p14:tracePt t="21440" x="5005388" y="1185863"/>
          <p14:tracePt t="21448" x="4973638" y="1185863"/>
          <p14:tracePt t="21459" x="4940300" y="1201738"/>
          <p14:tracePt t="21462" x="4875213" y="1217613"/>
          <p14:tracePt t="21470" x="4843463" y="1235075"/>
          <p14:tracePt t="21476" x="4794250" y="1250950"/>
          <p14:tracePt t="21484" x="4760913" y="1250950"/>
          <p14:tracePt t="21490" x="4695825" y="1266825"/>
          <p14:tracePt t="21498" x="4632325" y="1282700"/>
          <p14:tracePt t="21508" x="4583113" y="1298575"/>
          <p14:tracePt t="21513" x="4518025" y="1316038"/>
          <p14:tracePt t="21519" x="4437063" y="1316038"/>
          <p14:tracePt t="21525" x="4371975" y="1316038"/>
          <p14:tracePt t="21534" x="4273550" y="1316038"/>
          <p14:tracePt t="21540" x="4208463" y="1316038"/>
          <p14:tracePt t="21547" x="4160838" y="1316038"/>
          <p14:tracePt t="21555" x="4095750" y="1316038"/>
          <p14:tracePt t="21561" x="4078288" y="1316038"/>
          <p14:tracePt t="21568" x="4046538" y="1316038"/>
          <p14:tracePt t="21576" x="3997325" y="1316038"/>
          <p14:tracePt t="21583" x="3981450" y="1316038"/>
          <p14:tracePt t="21718" x="4062413" y="1316038"/>
          <p14:tracePt t="21725" x="4143375" y="1331913"/>
          <p14:tracePt t="21733" x="4225925" y="1331913"/>
          <p14:tracePt t="21739" x="4338638" y="1347788"/>
          <p14:tracePt t="21747" x="4437063" y="1347788"/>
          <p14:tracePt t="21754" x="4502150" y="1347788"/>
          <p14:tracePt t="21760" x="4567238" y="1363663"/>
          <p14:tracePt t="21768" x="4614863" y="1363663"/>
          <p14:tracePt t="21774" x="4664075" y="1363663"/>
          <p14:tracePt t="21782" x="4695825" y="1363663"/>
          <p14:tracePt t="21791" x="4729163" y="1363663"/>
          <p14:tracePt t="21796" x="4760913" y="1363663"/>
          <p14:tracePt t="21804" x="4794250" y="1363663"/>
          <p14:tracePt t="21810" x="4826000" y="1363663"/>
          <p14:tracePt t="21818" x="4859338" y="1363663"/>
          <p14:tracePt t="21824" x="4875213" y="1363663"/>
          <p14:tracePt t="21840" x="4924425" y="1363663"/>
          <p14:tracePt t="21845" x="4940300" y="1363663"/>
          <p14:tracePt t="21854" x="4956175" y="1363663"/>
          <p14:tracePt t="21860" x="4973638" y="1363663"/>
          <p14:tracePt t="21868" x="5021263" y="1363663"/>
          <p14:tracePt t="21874" x="5037138" y="1363663"/>
          <p14:tracePt t="21882" x="5054600" y="1363663"/>
          <p14:tracePt t="21890" x="5086350" y="1347788"/>
          <p14:tracePt t="21896" x="5135563" y="1347788"/>
          <p14:tracePt t="21903" x="5151438" y="1347788"/>
          <p14:tracePt t="21910" x="5184775" y="1347788"/>
          <p14:tracePt t="21917" x="5232400" y="1347788"/>
          <p14:tracePt t="21924" x="5249863" y="1347788"/>
          <p14:tracePt t="21931" x="5265738" y="1347788"/>
          <p14:tracePt t="21940" x="5281613" y="1347788"/>
          <p14:tracePt t="21946" x="5297488" y="1347788"/>
          <p14:tracePt t="22082" x="5265738" y="1347788"/>
          <p14:tracePt t="22092" x="5184775" y="1363663"/>
          <p14:tracePt t="22097" x="5102225" y="1363663"/>
          <p14:tracePt t="22105" x="4973638" y="1347788"/>
          <p14:tracePt t="22110" x="4843463" y="1347788"/>
          <p14:tracePt t="22118" x="4760913" y="1347788"/>
          <p14:tracePt t="22125" x="4713288" y="1347788"/>
          <p14:tracePt t="22131" x="4632325" y="1331913"/>
          <p14:tracePt t="22138" x="4598988" y="1331913"/>
          <p14:tracePt t="22145" x="4518025" y="1316038"/>
          <p14:tracePt t="22152" x="4468813" y="1316038"/>
          <p14:tracePt t="22159" x="4403725" y="1316038"/>
          <p14:tracePt t="22166" x="4371975" y="1298575"/>
          <p14:tracePt t="22173" x="4338638" y="1282700"/>
          <p14:tracePt t="22180" x="4322763" y="1282700"/>
          <p14:tracePt t="22273" x="4322763" y="1266825"/>
          <p14:tracePt t="22280" x="4322763" y="1250950"/>
          <p14:tracePt t="22288" x="4371975" y="1217613"/>
          <p14:tracePt t="22294" x="4437063" y="1185863"/>
          <p14:tracePt t="22301" x="4518025" y="1152525"/>
          <p14:tracePt t="22310" x="4598988" y="1120775"/>
          <p14:tracePt t="22315" x="4664075" y="1120775"/>
          <p14:tracePt t="22324" x="4760913" y="1120775"/>
          <p14:tracePt t="22329" x="4843463" y="1120775"/>
          <p14:tracePt t="22337" x="4891088" y="1104900"/>
          <p14:tracePt t="22343" x="4973638" y="1087438"/>
          <p14:tracePt t="22351" x="5005388" y="1087438"/>
          <p14:tracePt t="22360" x="5037138" y="1087438"/>
          <p14:tracePt t="22365" x="5070475" y="1087438"/>
          <p14:tracePt t="22373" x="5102225" y="1087438"/>
          <p14:tracePt t="22379" x="5119688" y="1087438"/>
          <p14:tracePt t="22387" x="5135563" y="1087438"/>
          <p14:tracePt t="22393" x="5151438" y="1087438"/>
          <p14:tracePt t="22400" x="5167313" y="1087438"/>
          <p14:tracePt t="22465" x="5184775" y="1087438"/>
          <p14:tracePt t="22479" x="5200650" y="1087438"/>
          <p14:tracePt t="22558" x="5216525" y="1087438"/>
          <p14:tracePt t="22564" x="5232400" y="1104900"/>
          <p14:tracePt t="22574" x="5265738" y="1120775"/>
          <p14:tracePt t="22579" x="5281613" y="1136650"/>
          <p14:tracePt t="22586" x="5297488" y="1152525"/>
          <p14:tracePt t="22593" x="5330825" y="1169988"/>
          <p14:tracePt t="22600" x="5346700" y="1185863"/>
          <p14:tracePt t="22613" x="5378450" y="1217613"/>
          <p14:tracePt t="22642" x="5395913" y="1235075"/>
          <p14:tracePt t="22649" x="5427663" y="1235075"/>
          <p14:tracePt t="22658" x="5443538" y="1266825"/>
          <p14:tracePt t="22663" x="5492750" y="1316038"/>
          <p14:tracePt t="22670" x="5541963" y="1363663"/>
          <p14:tracePt t="22677" x="5573713" y="1381125"/>
          <p14:tracePt t="22685" x="5607050" y="1428750"/>
          <p14:tracePt t="22692" x="5622925" y="1428750"/>
          <p14:tracePt t="22709" x="5622925" y="1446213"/>
          <p14:tracePt t="22713" x="5638800" y="1446213"/>
          <p14:tracePt t="22771" x="5638800" y="1462088"/>
          <p14:tracePt t="22785" x="5638800" y="1477963"/>
          <p14:tracePt t="38630" x="5591175" y="1477963"/>
          <p14:tracePt t="38637" x="5492750" y="1477963"/>
          <p14:tracePt t="38644" x="5378450" y="1477963"/>
          <p14:tracePt t="38652" x="5297488" y="1477963"/>
          <p14:tracePt t="38661" x="5200650" y="1477963"/>
          <p14:tracePt t="38664" x="5102225" y="1462088"/>
          <p14:tracePt t="38672" x="4973638" y="1462088"/>
          <p14:tracePt t="38678" x="4875213" y="1446213"/>
          <p14:tracePt t="38686" x="4745038" y="1446213"/>
          <p14:tracePt t="38692" x="4614863" y="1428750"/>
          <p14:tracePt t="38699" x="4468813" y="1428750"/>
          <p14:tracePt t="38709" x="4387850" y="1428750"/>
          <p14:tracePt t="38714" x="4273550" y="1428750"/>
          <p14:tracePt t="38722" x="4192588" y="1428750"/>
          <p14:tracePt t="38728" x="4078288" y="1412875"/>
          <p14:tracePt t="38736" x="4014788" y="1412875"/>
          <p14:tracePt t="38742" x="3949700" y="1397000"/>
          <p14:tracePt t="38750" x="3900488" y="1397000"/>
          <p14:tracePt t="38759" x="3851275" y="1397000"/>
          <p14:tracePt t="38764" x="3819525" y="1363663"/>
          <p14:tracePt t="38772" x="3786188" y="1363663"/>
          <p14:tracePt t="38800" x="3770313" y="1363663"/>
          <p14:tracePt t="38810" x="3754438" y="1363663"/>
          <p14:tracePt t="38813" x="3721100" y="1363663"/>
          <p14:tracePt t="38821" x="3656013" y="1381125"/>
          <p14:tracePt t="38828" x="3624263" y="1381125"/>
          <p14:tracePt t="38836" x="3543300" y="1381125"/>
          <p14:tracePt t="38842" x="3494088" y="1381125"/>
          <p14:tracePt t="38849" x="3429000" y="1397000"/>
          <p14:tracePt t="38857" x="3379788" y="1397000"/>
          <p14:tracePt t="38863" x="3314700" y="1397000"/>
          <p14:tracePt t="38870" x="3267075" y="1397000"/>
          <p14:tracePt t="38878" x="3201988" y="1397000"/>
          <p14:tracePt t="38884" x="3168650" y="1397000"/>
          <p14:tracePt t="38892" x="3152775" y="1397000"/>
          <p14:tracePt t="38898" x="3119438" y="1397000"/>
          <p14:tracePt t="38905" x="3103563" y="1397000"/>
          <p14:tracePt t="38913" x="3087688" y="1397000"/>
          <p14:tracePt t="38920" x="3006725" y="1397000"/>
          <p14:tracePt t="38927" x="2941638" y="1412875"/>
          <p14:tracePt t="38934" x="2811463" y="1446213"/>
          <p14:tracePt t="38942" x="2714625" y="1477963"/>
          <p14:tracePt t="38948" x="2600325" y="1509713"/>
          <p14:tracePt t="38958" x="2486025" y="1527175"/>
          <p14:tracePt t="38963" x="2389188" y="1558925"/>
          <p14:tracePt t="38971" x="2290763" y="1592263"/>
          <p14:tracePt t="38977" x="2193925" y="1624013"/>
          <p14:tracePt t="38984" x="2128838" y="1639888"/>
          <p14:tracePt t="38992" x="2047875" y="1657350"/>
          <p14:tracePt t="38999" x="1966913" y="1673225"/>
          <p14:tracePt t="39008" x="1901825" y="1673225"/>
          <p14:tracePt t="39012" x="1836738" y="1689100"/>
          <p14:tracePt t="39021" x="1803400" y="1689100"/>
          <p14:tracePt t="39028" x="1738313" y="1689100"/>
          <p14:tracePt t="39034" x="1706563" y="1689100"/>
          <p14:tracePt t="39042" x="1673225" y="1673225"/>
          <p14:tracePt t="39049" x="1608138" y="1657350"/>
          <p14:tracePt t="39058" x="1576388" y="1657350"/>
          <p14:tracePt t="39062" x="1527175" y="1657350"/>
          <p14:tracePt t="39069" x="1479550" y="1639888"/>
          <p14:tracePt t="39077" x="1430338" y="1639888"/>
          <p14:tracePt t="39083" x="1397000" y="1639888"/>
          <p14:tracePt t="39091" x="1365250" y="1639888"/>
          <p14:tracePt t="39097" x="1349375" y="1639888"/>
          <p14:tracePt t="39105" x="1316038" y="1639888"/>
          <p14:tracePt t="39112" x="1284288" y="1639888"/>
          <p14:tracePt t="39119" x="1266825" y="1639888"/>
          <p14:tracePt t="39126" x="1235075" y="1639888"/>
          <p14:tracePt t="39133" x="1219200" y="1657350"/>
          <p14:tracePt t="39142" x="1203325" y="1657350"/>
          <p14:tracePt t="39147" x="1185863" y="1657350"/>
          <p14:tracePt t="39154" x="1154113" y="1657350"/>
          <p14:tracePt t="39162" x="1138238" y="1673225"/>
          <p14:tracePt t="39169" x="1120775" y="1673225"/>
          <p14:tracePt t="39838" x="1138238" y="1673225"/>
          <p14:tracePt t="39853" x="1169988" y="1673225"/>
          <p14:tracePt t="39859" x="1185863" y="1673225"/>
          <p14:tracePt t="39873" x="1203325" y="1673225"/>
          <p14:tracePt t="39889" x="1219200" y="1673225"/>
          <p14:tracePt t="39894" x="1219200" y="1657350"/>
          <p14:tracePt t="39901" x="1235075" y="1657350"/>
          <p14:tracePt t="39909" x="1250950" y="1657350"/>
          <p14:tracePt t="39922" x="1266825" y="1657350"/>
          <p14:tracePt t="39929" x="1284288" y="1657350"/>
          <p14:tracePt t="39936" x="1300163" y="1657350"/>
          <p14:tracePt t="39944" x="1331913" y="1639888"/>
          <p14:tracePt t="39951" x="1365250" y="1639888"/>
          <p14:tracePt t="39959" x="1381125" y="1639888"/>
          <p14:tracePt t="39966" x="1381125" y="1624013"/>
          <p14:tracePt t="39973" x="1397000" y="1624013"/>
          <p14:tracePt t="40023" x="1414463" y="1608138"/>
          <p14:tracePt t="40030" x="1430338" y="1608138"/>
          <p14:tracePt t="40037" x="1446213" y="1608138"/>
          <p14:tracePt t="40043" x="1479550" y="1592263"/>
          <p14:tracePt t="40051" x="1527175" y="1574800"/>
          <p14:tracePt t="40058" x="1560513" y="1574800"/>
          <p14:tracePt t="40066" x="1608138" y="1574800"/>
          <p14:tracePt t="40073" x="1641475" y="1574800"/>
          <p14:tracePt t="40079" x="1706563" y="1558925"/>
          <p14:tracePt t="40087" x="1738313" y="1543050"/>
          <p14:tracePt t="40093" x="1771650" y="1543050"/>
          <p14:tracePt t="40108" x="1787525" y="1543050"/>
          <p14:tracePt t="40115" x="1803400" y="1543050"/>
          <p14:tracePt t="40173" x="1820863" y="1543050"/>
          <p14:tracePt t="40179" x="1852613" y="1543050"/>
          <p14:tracePt t="40186" x="1901825" y="1543050"/>
          <p14:tracePt t="40193" x="1933575" y="1543050"/>
          <p14:tracePt t="40200" x="1949450" y="1543050"/>
          <p14:tracePt t="40210" x="1982788" y="1543050"/>
          <p14:tracePt t="40214" x="1998663" y="1527175"/>
          <p14:tracePt t="40222" x="2014538" y="1527175"/>
          <p14:tracePt t="40236" x="2032000" y="1527175"/>
          <p14:tracePt t="40243" x="2047875" y="1527175"/>
          <p14:tracePt t="40259" x="2063750" y="1527175"/>
          <p14:tracePt t="40278" x="2079625" y="1527175"/>
          <p14:tracePt t="40292" x="2128838" y="1527175"/>
          <p14:tracePt t="40300" x="2193925" y="1527175"/>
          <p14:tracePt t="40309" x="2290763" y="1527175"/>
          <p14:tracePt t="40315" x="2339975" y="1527175"/>
          <p14:tracePt t="40321" x="2420938" y="1527175"/>
          <p14:tracePt t="40328" x="2501900" y="1527175"/>
          <p14:tracePt t="40336" x="2584450" y="1527175"/>
          <p14:tracePt t="40342" x="2665413" y="1527175"/>
          <p14:tracePt t="40350" x="2697163" y="1527175"/>
          <p14:tracePt t="40358" x="2730500" y="1527175"/>
          <p14:tracePt t="40364" x="2746375" y="1527175"/>
          <p14:tracePt t="40371" x="2795588" y="1543050"/>
          <p14:tracePt t="40378" x="2827338" y="1543050"/>
          <p14:tracePt t="40385" x="2860675" y="1558925"/>
          <p14:tracePt t="40392" x="2876550" y="1558925"/>
          <p14:tracePt t="40401" x="2908300" y="1574800"/>
          <p14:tracePt t="40407" x="2957513" y="1592263"/>
          <p14:tracePt t="40414" x="2990850" y="1592263"/>
          <p14:tracePt t="40421" x="3038475" y="1608138"/>
          <p14:tracePt t="40427" x="3087688" y="1624013"/>
          <p14:tracePt t="40436" x="3136900" y="1657350"/>
          <p14:tracePt t="40442" x="3184525" y="1657350"/>
          <p14:tracePt t="40449" x="3233738" y="1689100"/>
          <p14:tracePt t="40458" x="3267075" y="1704975"/>
          <p14:tracePt t="40464" x="3314700" y="1738313"/>
          <p14:tracePt t="40471" x="3363913" y="1770063"/>
          <p14:tracePt t="40477" x="3413125" y="1785938"/>
          <p14:tracePt t="40485" x="3429000" y="1785938"/>
          <p14:tracePt t="40492" x="3460750" y="1803400"/>
          <p14:tracePt t="40499" x="3478213" y="1803400"/>
          <p14:tracePt t="40507" x="3494088" y="1819275"/>
          <p14:tracePt t="40513" x="3509963" y="1835150"/>
          <p14:tracePt t="40520" x="3525838" y="1851025"/>
          <p14:tracePt t="40527" x="3543300" y="1851025"/>
          <p14:tracePt t="40535" x="3575050" y="1868488"/>
          <p14:tracePt t="40542" x="3590925" y="1868488"/>
          <p14:tracePt t="40548" x="3608388" y="1884363"/>
          <p14:tracePt t="40558" x="3624263" y="1884363"/>
          <p14:tracePt t="40562" x="3640138" y="1884363"/>
          <p14:tracePt t="40570" x="3656013" y="1900238"/>
          <p14:tracePt t="40577" x="3673475" y="1900238"/>
          <p14:tracePt t="40592" x="3689350" y="1900238"/>
          <p14:tracePt t="40608" x="3689350" y="1916113"/>
          <p14:tracePt t="41589" x="3673475" y="1916113"/>
          <p14:tracePt t="41597" x="3575050" y="1916113"/>
          <p14:tracePt t="41602" x="3494088" y="1884363"/>
          <p14:tracePt t="41610" x="3379788" y="1868488"/>
          <p14:tracePt t="41617" x="3298825" y="1851025"/>
          <p14:tracePt t="41624" x="3233738" y="1835150"/>
          <p14:tracePt t="41630" x="3168650" y="1819275"/>
          <p14:tracePt t="41637" x="3119438" y="1803400"/>
          <p14:tracePt t="41643" x="3055938" y="1785938"/>
          <p14:tracePt t="41651" x="3022600" y="1770063"/>
          <p14:tracePt t="41658" x="2957513" y="1754188"/>
          <p14:tracePt t="41665" x="2941638" y="1754188"/>
          <p14:tracePt t="41672" x="2908300" y="1738313"/>
          <p14:tracePt t="41679" x="2860675" y="1738313"/>
          <p14:tracePt t="41686" x="2843213" y="1704975"/>
          <p14:tracePt t="41693" x="2811463" y="1704975"/>
          <p14:tracePt t="41701" x="2762250" y="1704975"/>
          <p14:tracePt t="41709" x="2746375" y="1704975"/>
          <p14:tracePt t="41715" x="2730500" y="1704975"/>
          <p14:tracePt t="41723" x="2714625" y="1704975"/>
          <p14:tracePt t="41729" x="2665413" y="1704975"/>
          <p14:tracePt t="41736" x="2632075" y="1704975"/>
          <p14:tracePt t="41742" x="2616200" y="1704975"/>
          <p14:tracePt t="41750" x="2566988" y="1704975"/>
          <p14:tracePt t="41759" x="2551113" y="1689100"/>
          <p14:tracePt t="41764" x="2535238" y="1689100"/>
          <p14:tracePt t="41772" x="2486025" y="1689100"/>
          <p14:tracePt t="41778" x="2470150" y="1689100"/>
          <p14:tracePt t="41786" x="2438400" y="1689100"/>
          <p14:tracePt t="41792" x="2420938" y="1689100"/>
          <p14:tracePt t="41800" x="2389188" y="1673225"/>
          <p14:tracePt t="41809" x="2355850" y="1673225"/>
          <p14:tracePt t="41814" x="2339975" y="1673225"/>
          <p14:tracePt t="41827" x="2290763" y="1673225"/>
          <p14:tracePt t="41829" x="2259013" y="1657350"/>
          <p14:tracePt t="41836" x="2193925" y="1657350"/>
          <p14:tracePt t="41842" x="2144713" y="1657350"/>
          <p14:tracePt t="41850" x="2097088" y="1657350"/>
          <p14:tracePt t="41859" x="2032000" y="1657350"/>
          <p14:tracePt t="41864" x="1982788" y="1657350"/>
          <p14:tracePt t="41872" x="1933575" y="1639888"/>
          <p14:tracePt t="41879" x="1901825" y="1639888"/>
          <p14:tracePt t="41885" x="1852613" y="1624013"/>
          <p14:tracePt t="41892" x="1836738" y="1624013"/>
          <p14:tracePt t="41900" x="1820863" y="1624013"/>
          <p14:tracePt t="41909" x="1787525" y="1624013"/>
          <p14:tracePt t="41914" x="1755775" y="1624013"/>
          <p14:tracePt t="41921" x="1738313" y="1624013"/>
          <p14:tracePt t="41928" x="1722438" y="1624013"/>
          <p14:tracePt t="41936" x="1673225" y="1624013"/>
          <p14:tracePt t="41942" x="1641475" y="1624013"/>
          <p14:tracePt t="41950" x="1592263" y="1624013"/>
          <p14:tracePt t="41958" x="1544638" y="1624013"/>
          <p14:tracePt t="41964" x="1511300" y="1624013"/>
          <p14:tracePt t="41971" x="1462088" y="1624013"/>
          <p14:tracePt t="41977" x="1430338" y="1639888"/>
          <p14:tracePt t="41985" x="1349375" y="1639888"/>
          <p14:tracePt t="41992" x="1316038" y="1639888"/>
          <p14:tracePt t="41999" x="1284288" y="1639888"/>
          <p14:tracePt t="42007" x="1250950" y="1639888"/>
          <p14:tracePt t="42013" x="1235075" y="1639888"/>
          <p14:tracePt t="42027" x="1219200" y="1639888"/>
          <p14:tracePt t="42242" x="1235075" y="1639888"/>
          <p14:tracePt t="42248" x="1266825" y="1639888"/>
          <p14:tracePt t="42262" x="1284288" y="1639888"/>
          <p14:tracePt t="42264" x="1316038" y="1639888"/>
          <p14:tracePt t="42270" x="1331913" y="1639888"/>
          <p14:tracePt t="42281" x="1349375" y="1639888"/>
          <p14:tracePt t="42284" x="1365250" y="1639888"/>
          <p14:tracePt t="42377" x="1381125" y="1639888"/>
          <p14:tracePt t="42391" x="1397000" y="1639888"/>
          <p14:tracePt t="42398" x="1397000" y="1657350"/>
          <p14:tracePt t="42405" x="1414463" y="1689100"/>
          <p14:tracePt t="42412" x="1414463" y="1704975"/>
          <p14:tracePt t="42418" x="1430338" y="1720850"/>
          <p14:tracePt t="42426" x="1430338" y="1754188"/>
          <p14:tracePt t="42433" x="1430338" y="1785938"/>
          <p14:tracePt t="42441" x="1430338" y="1803400"/>
          <p14:tracePt t="42447" x="1430338" y="1819275"/>
          <p14:tracePt t="42454" x="1430338" y="1835150"/>
          <p14:tracePt t="42497" x="1430338" y="1851025"/>
          <p14:tracePt t="42504" x="1430338" y="1884363"/>
          <p14:tracePt t="42511" x="1430338" y="1916113"/>
          <p14:tracePt t="42518" x="1430338" y="1949450"/>
          <p14:tracePt t="42527" x="1430338" y="1965325"/>
          <p14:tracePt t="42533" x="1430338" y="1981200"/>
          <p14:tracePt t="42540" x="1430338" y="1997075"/>
          <p14:tracePt t="42547" x="1430338" y="2030413"/>
          <p14:tracePt t="42554" x="1430338" y="2046288"/>
          <p14:tracePt t="42561" x="1430338" y="2062163"/>
          <p14:tracePt t="42568" x="1414463" y="2079625"/>
          <p14:tracePt t="42582" x="1414463" y="2111375"/>
          <p14:tracePt t="42596" x="1414463" y="2127250"/>
          <p14:tracePt t="42604" x="1397000" y="2143125"/>
          <p14:tracePt t="42611" x="1397000" y="2160588"/>
          <p14:tracePt t="42618" x="1381125" y="2176463"/>
          <p14:tracePt t="42627" x="1381125" y="2208213"/>
          <p14:tracePt t="42632" x="1365250" y="2225675"/>
          <p14:tracePt t="42646" x="1365250" y="2241550"/>
          <p14:tracePt t="42654" x="1365250" y="2257425"/>
          <p14:tracePt t="42660" x="1365250" y="2273300"/>
          <p14:tracePt t="42668" x="1365250" y="2290763"/>
          <p14:tracePt t="42677" x="1365250" y="2306638"/>
          <p14:tracePt t="42689" x="1365250" y="2322513"/>
          <p14:tracePt t="42696" x="1365250" y="2338388"/>
          <p14:tracePt t="42704" x="1349375" y="2354263"/>
          <p14:tracePt t="42710" x="1349375" y="2371725"/>
          <p14:tracePt t="42725" x="1349375" y="2387600"/>
          <p14:tracePt t="43088" x="1349375" y="2403475"/>
          <p14:tracePt t="43200" x="1349375" y="2419350"/>
          <p14:tracePt t="43214" x="1365250" y="2419350"/>
          <p14:tracePt t="43221" x="1414463" y="2436813"/>
          <p14:tracePt t="43229" x="1446213" y="2436813"/>
          <p14:tracePt t="43236" x="1462088" y="2452688"/>
          <p14:tracePt t="43243" x="1527175" y="2452688"/>
          <p14:tracePt t="43250" x="1544638" y="2452688"/>
          <p14:tracePt t="43259" x="1576388" y="2452688"/>
          <p14:tracePt t="43264" x="1608138" y="2452688"/>
          <p14:tracePt t="43271" x="1625600" y="2452688"/>
          <p14:tracePt t="43279" x="1657350" y="2452688"/>
          <p14:tracePt t="43286" x="1706563" y="2452688"/>
          <p14:tracePt t="43293" x="1722438" y="2452688"/>
          <p14:tracePt t="43300" x="1738313" y="2452688"/>
          <p14:tracePt t="43308" x="1755775" y="2452688"/>
          <p14:tracePt t="43314" x="1771650" y="2436813"/>
          <p14:tracePt t="43328" x="1803400" y="2436813"/>
          <p14:tracePt t="43342" x="1820863" y="2436813"/>
          <p14:tracePt t="43350" x="1836738" y="2436813"/>
          <p14:tracePt t="43358" x="1852613" y="2436813"/>
          <p14:tracePt t="43364" x="1884363" y="2436813"/>
          <p14:tracePt t="43372" x="1917700" y="2436813"/>
          <p14:tracePt t="43378" x="1933575" y="2436813"/>
          <p14:tracePt t="43386" x="1966913" y="2436813"/>
          <p14:tracePt t="43392" x="1982788" y="2436813"/>
          <p14:tracePt t="43400" x="1998663" y="2452688"/>
          <p14:tracePt t="43409" x="2014538" y="2452688"/>
          <p14:tracePt t="43414" x="2032000" y="2452688"/>
          <p14:tracePt t="43428" x="2063750" y="2452688"/>
          <p14:tracePt t="43442" x="2079625" y="2452688"/>
          <p14:tracePt t="43458" x="2097088" y="2452688"/>
          <p14:tracePt t="43464" x="2112963" y="2468563"/>
          <p14:tracePt t="43486" x="2128838" y="2468563"/>
          <p14:tracePt t="43500" x="2144713" y="2468563"/>
          <p14:tracePt t="43509" x="2162175" y="2468563"/>
          <p14:tracePt t="43513" x="2193925" y="2468563"/>
          <p14:tracePt t="43521" x="2209800" y="2468563"/>
          <p14:tracePt t="43527" x="2243138" y="2468563"/>
          <p14:tracePt t="43535" x="2274888" y="2452688"/>
          <p14:tracePt t="43542" x="2308225" y="2452688"/>
          <p14:tracePt t="43550" x="2324100" y="2452688"/>
          <p14:tracePt t="43558" x="2373313" y="2436813"/>
          <p14:tracePt t="43563" x="2389188" y="2436813"/>
          <p14:tracePt t="43571" x="2438400" y="2419350"/>
          <p14:tracePt t="43577" x="2454275" y="2419350"/>
          <p14:tracePt t="43586" x="2470150" y="2403475"/>
          <p14:tracePt t="43592" x="2486025" y="2403475"/>
          <p14:tracePt t="43613" x="2501900" y="2403475"/>
          <p14:tracePt t="43620" x="2535238" y="2387600"/>
          <p14:tracePt t="43627" x="2566988" y="2387600"/>
          <p14:tracePt t="43635" x="2616200" y="2371725"/>
          <p14:tracePt t="43643" x="2632075" y="2371725"/>
          <p14:tracePt t="43648" x="2665413" y="2354263"/>
          <p14:tracePt t="43657" x="2681288" y="2338388"/>
          <p14:tracePt t="43663" x="2697163" y="2338388"/>
          <p14:tracePt t="43670" x="2714625" y="2338388"/>
          <p14:tracePt t="43678" x="2730500" y="2322513"/>
          <p14:tracePt t="43685" x="2762250" y="2322513"/>
          <p14:tracePt t="43692" x="2762250" y="2306638"/>
          <p14:tracePt t="43791" x="2779713" y="2306638"/>
          <p14:tracePt t="43798" x="2795588" y="2290763"/>
          <p14:tracePt t="43820" x="2811463" y="2273300"/>
          <p14:tracePt t="43848" x="2827338" y="2257425"/>
          <p14:tracePt t="43855" x="2843213" y="2257425"/>
          <p14:tracePt t="43869" x="2860675" y="2241550"/>
          <p14:tracePt t="44004" x="2876550" y="2241550"/>
          <p14:tracePt t="44012" x="2892425" y="2257425"/>
          <p14:tracePt t="44018" x="2892425" y="2273300"/>
          <p14:tracePt t="44026" x="2892425" y="2290763"/>
          <p14:tracePt t="44032" x="2892425" y="2306638"/>
          <p14:tracePt t="44040" x="2908300" y="2322513"/>
          <p14:tracePt t="44048" x="2908300" y="2338388"/>
          <p14:tracePt t="44055" x="2908300" y="2354263"/>
          <p14:tracePt t="44083" x="2908300" y="2371725"/>
          <p14:tracePt t="44090" x="2908300" y="2387600"/>
          <p14:tracePt t="44104" x="2908300" y="2403475"/>
          <p14:tracePt t="44118" x="2908300" y="2419350"/>
          <p14:tracePt t="44132" x="2908300" y="2436813"/>
          <p14:tracePt t="44139" x="2908300" y="2452688"/>
          <p14:tracePt t="44146" x="2908300" y="2468563"/>
          <p14:tracePt t="44168" x="2908300" y="2484438"/>
          <p14:tracePt t="44190" x="2925763" y="2484438"/>
          <p14:tracePt t="44239" x="2925763" y="2501900"/>
          <p14:tracePt t="44246" x="2925763" y="2549525"/>
          <p14:tracePt t="44254" x="2941638" y="2614613"/>
          <p14:tracePt t="44260" x="2941638" y="2663825"/>
          <p14:tracePt t="44268" x="2941638" y="2695575"/>
          <p14:tracePt t="44277" x="2941638" y="2713038"/>
          <p14:tracePt t="44282" x="2941638" y="2744788"/>
          <p14:tracePt t="44289" x="2941638" y="2760663"/>
          <p14:tracePt t="44296" x="2941638" y="2776538"/>
          <p14:tracePt t="44303" x="2941638" y="2794000"/>
          <p14:tracePt t="44310" x="2941638" y="2809875"/>
          <p14:tracePt t="44319" x="2941638" y="2825750"/>
          <p14:tracePt t="44326" x="2941638" y="2841625"/>
          <p14:tracePt t="44331" x="2941638" y="2859088"/>
          <p14:tracePt t="44353" x="2941638" y="2874963"/>
          <p14:tracePt t="44367" x="2941638" y="2906713"/>
          <p14:tracePt t="44376" x="2941638" y="2924175"/>
          <p14:tracePt t="44389" x="2941638" y="2940050"/>
          <p14:tracePt t="44474" x="2941638" y="2955925"/>
          <p14:tracePt t="44481" x="2941638" y="2971800"/>
          <p14:tracePt t="44494" x="2941638" y="3005138"/>
          <p14:tracePt t="44502" x="2941638" y="3021013"/>
          <p14:tracePt t="44509" x="2941638" y="3052763"/>
          <p14:tracePt t="44517" x="2941638" y="3117850"/>
          <p14:tracePt t="44524" x="2941638" y="3216275"/>
          <p14:tracePt t="44530" x="2941638" y="3232150"/>
          <p14:tracePt t="44538" x="2941638" y="3263900"/>
          <p14:tracePt t="44544" x="2941638" y="3297238"/>
          <p14:tracePt t="44552" x="2941638" y="3328988"/>
          <p14:tracePt t="44559" x="2941638" y="3346450"/>
          <p14:tracePt t="44567" x="2941638" y="3362325"/>
          <p14:tracePt t="46714" x="2941638" y="3346450"/>
          <p14:tracePt t="46721" x="2925763" y="3263900"/>
          <p14:tracePt t="46728" x="2908300" y="3216275"/>
          <p14:tracePt t="46735" x="2892425" y="3151188"/>
          <p14:tracePt t="46744" x="2876550" y="3117850"/>
          <p14:tracePt t="46750" x="2860675" y="3052763"/>
          <p14:tracePt t="46760" x="2827338" y="3021013"/>
          <p14:tracePt t="46762" x="2795588" y="2971800"/>
          <p14:tracePt t="46770" x="2779713" y="2940050"/>
          <p14:tracePt t="46777" x="2762250" y="2890838"/>
          <p14:tracePt t="46784" x="2762250" y="2874963"/>
          <p14:tracePt t="46792" x="2746375" y="2825750"/>
          <p14:tracePt t="46799" x="2746375" y="2794000"/>
          <p14:tracePt t="46805" x="2746375" y="2776538"/>
          <p14:tracePt t="46812" x="2730500" y="2760663"/>
          <p14:tracePt t="46827" x="2714625" y="2728913"/>
          <p14:tracePt t="46834" x="2714625" y="2713038"/>
          <p14:tracePt t="46842" x="2714625" y="2695575"/>
          <p14:tracePt t="46848" x="2697163" y="2663825"/>
          <p14:tracePt t="46862" x="2697163" y="2647950"/>
          <p14:tracePt t="46870" x="2697163" y="2630488"/>
          <p14:tracePt t="46878" x="2697163" y="2614613"/>
          <p14:tracePt t="46883" x="2681288" y="2598738"/>
          <p14:tracePt t="46892" x="2665413" y="2565400"/>
          <p14:tracePt t="46898" x="2665413" y="2533650"/>
          <p14:tracePt t="46905" x="2665413" y="2517775"/>
          <p14:tracePt t="46920" x="2649538" y="2517775"/>
          <p14:tracePt t="46934" x="2649538" y="2501900"/>
          <p14:tracePt t="46947" x="2649538" y="2484438"/>
          <p14:tracePt t="46978" x="2649538" y="2468563"/>
          <p14:tracePt t="46984" x="2649538" y="2452688"/>
          <p14:tracePt t="46997" x="2649538" y="2419350"/>
          <p14:tracePt t="47005" x="2649538" y="2387600"/>
          <p14:tracePt t="47011" x="2681288" y="2306638"/>
          <p14:tracePt t="47019" x="2697163" y="2241550"/>
          <p14:tracePt t="47027" x="2714625" y="2208213"/>
          <p14:tracePt t="47034" x="2730500" y="2160588"/>
          <p14:tracePt t="47041" x="2762250" y="2143125"/>
          <p14:tracePt t="47047" x="2762250" y="2111375"/>
          <p14:tracePt t="47055" x="2779713" y="2046288"/>
          <p14:tracePt t="47061" x="2779713" y="2030413"/>
          <p14:tracePt t="47069" x="2779713" y="1997075"/>
          <p14:tracePt t="47079" x="2795588" y="1997075"/>
          <p14:tracePt t="47083" x="2795588" y="1981200"/>
          <p14:tracePt t="47154" x="2795588" y="1997075"/>
          <p14:tracePt t="47161" x="2795588" y="2014538"/>
          <p14:tracePt t="47168" x="2811463" y="2095500"/>
          <p14:tracePt t="47177" x="2827338" y="2176463"/>
          <p14:tracePt t="47182" x="2827338" y="2306638"/>
          <p14:tracePt t="47190" x="2860675" y="2436813"/>
          <p14:tracePt t="47197" x="2860675" y="2598738"/>
          <p14:tracePt t="47204" x="2860675" y="2695575"/>
          <p14:tracePt t="47210" x="2860675" y="2776538"/>
          <p14:tracePt t="47218" x="2860675" y="2809875"/>
          <p14:tracePt t="47225" x="2876550" y="2841625"/>
          <p14:tracePt t="47232" x="2876550" y="2906713"/>
          <p14:tracePt t="47239" x="2876550" y="2955925"/>
          <p14:tracePt t="47246" x="2876550" y="3005138"/>
          <p14:tracePt t="47254" x="2876550" y="3052763"/>
          <p14:tracePt t="47260" x="2876550" y="3101975"/>
          <p14:tracePt t="47268" x="2876550" y="3117850"/>
          <p14:tracePt t="47279" x="2876550" y="3151188"/>
          <p14:tracePt t="47360" x="2860675" y="3151188"/>
          <p14:tracePt t="47367" x="2860675" y="3117850"/>
          <p14:tracePt t="47377" x="2843213" y="3036888"/>
          <p14:tracePt t="47381" x="2811463" y="2940050"/>
          <p14:tracePt t="47389" x="2811463" y="2874963"/>
          <p14:tracePt t="47395" x="2795588" y="2794000"/>
          <p14:tracePt t="47403" x="2762250" y="2728913"/>
          <p14:tracePt t="47409" x="2730500" y="2630488"/>
          <p14:tracePt t="47417" x="2714625" y="2533650"/>
          <p14:tracePt t="47428" x="2714625" y="2419350"/>
          <p14:tracePt t="47434" x="2714625" y="2354263"/>
          <p14:tracePt t="47438" x="2714625" y="2273300"/>
          <p14:tracePt t="47445" x="2714625" y="2257425"/>
          <p14:tracePt t="47453" x="2714625" y="2241550"/>
          <p14:tracePt t="47503" x="2714625" y="2225675"/>
          <p14:tracePt t="47546" x="2697163" y="2290763"/>
          <p14:tracePt t="47552" x="2697163" y="2371725"/>
          <p14:tracePt t="47559" x="2681288" y="2468563"/>
          <p14:tracePt t="47567" x="2665413" y="2517775"/>
          <p14:tracePt t="47574" x="2665413" y="2565400"/>
          <p14:tracePt t="47581" x="2665413" y="2598738"/>
          <p14:tracePt t="47589" x="2665413" y="2647950"/>
          <p14:tracePt t="47594" x="2665413" y="2695575"/>
          <p14:tracePt t="47602" x="2665413" y="2728913"/>
          <p14:tracePt t="47610" x="2665413" y="2794000"/>
          <p14:tracePt t="47616" x="2665413" y="2874963"/>
          <p14:tracePt t="47624" x="2665413" y="2940050"/>
          <p14:tracePt t="47630" x="2665413" y="2971800"/>
          <p14:tracePt t="47637" x="2649538" y="3021013"/>
          <p14:tracePt t="47644" x="2649538" y="3052763"/>
          <p14:tracePt t="47652" x="2649538" y="3070225"/>
          <p14:tracePt t="47660" x="2649538" y="3086100"/>
          <p14:tracePt t="47666" x="2649538" y="3101975"/>
          <p14:tracePt t="47688" x="2649538" y="3117850"/>
          <p14:tracePt t="47774" x="2649538" y="3070225"/>
          <p14:tracePt t="47780" x="2665413" y="2987675"/>
          <p14:tracePt t="47787" x="2681288" y="2841625"/>
          <p14:tracePt t="47793" x="2681288" y="2760663"/>
          <p14:tracePt t="47801" x="2681288" y="2663825"/>
          <p14:tracePt t="47809" x="2681288" y="2614613"/>
          <p14:tracePt t="47829" x="2697163" y="2208213"/>
          <p14:tracePt t="47837" x="2681288" y="2111375"/>
          <p14:tracePt t="47843" x="2681288" y="2030413"/>
          <p14:tracePt t="47851" x="2665413" y="1997075"/>
          <p14:tracePt t="47859" x="2665413" y="1981200"/>
          <p14:tracePt t="47864" x="2665413" y="1965325"/>
          <p14:tracePt t="48058" x="2665413" y="2014538"/>
          <p14:tracePt t="48065" x="2665413" y="2079625"/>
          <p14:tracePt t="48072" x="2681288" y="2208213"/>
          <p14:tracePt t="48084" x="2697163" y="2338388"/>
          <p14:tracePt t="48086" x="2697163" y="2403475"/>
          <p14:tracePt t="48094" x="2697163" y="2436813"/>
          <p14:tracePt t="48101" x="2697163" y="2452688"/>
          <p14:tracePt t="48108" x="2697163" y="2484438"/>
          <p14:tracePt t="48113" x="2697163" y="2501900"/>
          <p14:tracePt t="48120" x="2697163" y="2517775"/>
          <p14:tracePt t="48214" x="2697163" y="2484438"/>
          <p14:tracePt t="48221" x="2681288" y="2419350"/>
          <p14:tracePt t="48229" x="2665413" y="2338388"/>
          <p14:tracePt t="48235" x="2649538" y="2257425"/>
          <p14:tracePt t="48243" x="2649538" y="2192338"/>
          <p14:tracePt t="48249" x="2649538" y="2143125"/>
          <p14:tracePt t="48257" x="2632075" y="2111375"/>
          <p14:tracePt t="48262" x="2632075" y="2079625"/>
          <p14:tracePt t="48271" x="2632075" y="2046288"/>
          <p14:tracePt t="48279" x="2600325" y="1997075"/>
          <p14:tracePt t="48284" x="2600325" y="1965325"/>
          <p14:tracePt t="48298" x="2600325" y="1949450"/>
          <p14:tracePt t="48413" x="2584450" y="1949450"/>
          <p14:tracePt t="48420" x="2566988" y="1965325"/>
          <p14:tracePt t="48428" x="2551113" y="1997075"/>
          <p14:tracePt t="48434" x="2535238" y="2062163"/>
          <p14:tracePt t="48443" x="2501900" y="2095500"/>
          <p14:tracePt t="48449" x="2501900" y="2143125"/>
          <p14:tracePt t="48455" x="2501900" y="2192338"/>
          <p14:tracePt t="48463" x="2486025" y="2257425"/>
          <p14:tracePt t="48470" x="2470150" y="2306638"/>
          <p14:tracePt t="48482" x="2454275" y="2403475"/>
          <p14:tracePt t="48484" x="2438400" y="2468563"/>
          <p14:tracePt t="48492" x="2405063" y="2549525"/>
          <p14:tracePt t="48499" x="2405063" y="2582863"/>
          <p14:tracePt t="48505" x="2389188" y="2630488"/>
          <p14:tracePt t="48513" x="2373313" y="2663825"/>
          <p14:tracePt t="48520" x="2355850" y="2679700"/>
          <p14:tracePt t="48531" x="2355850" y="2713038"/>
          <p14:tracePt t="48532" x="2339975" y="2728913"/>
          <p14:tracePt t="48540" x="2339975" y="2744788"/>
          <p14:tracePt t="48547" x="2339975" y="2760663"/>
          <p14:tracePt t="58574" x="2290763" y="2776538"/>
          <p14:tracePt t="58583" x="2209800" y="2794000"/>
          <p14:tracePt t="58588" x="2144713" y="2809875"/>
          <p14:tracePt t="58597" x="2079625" y="2825750"/>
          <p14:tracePt t="58603" x="2032000" y="2841625"/>
          <p14:tracePt t="58611" x="1966913" y="2874963"/>
          <p14:tracePt t="58615" x="1933575" y="2874963"/>
          <p14:tracePt t="58623" x="1868488" y="2890838"/>
          <p14:tracePt t="58664" x="1852613" y="2890838"/>
          <p14:tracePt t="58679" x="1836738" y="2906713"/>
          <p14:tracePt t="58687" x="1820863" y="2906713"/>
          <p14:tracePt t="58694" x="1787525" y="2924175"/>
          <p14:tracePt t="58701" x="1771650" y="2940050"/>
          <p14:tracePt t="58708" x="1755775" y="2940050"/>
          <p14:tracePt t="58714" x="1755775" y="2971800"/>
          <p14:tracePt t="58722" x="1722438" y="2971800"/>
          <p14:tracePt t="58729" x="1690688" y="2987675"/>
          <p14:tracePt t="58737" x="1673225" y="3005138"/>
          <p14:tracePt t="58744" x="1657350" y="3005138"/>
          <p14:tracePt t="58751" x="1641475" y="3021013"/>
          <p14:tracePt t="58760" x="1608138" y="3036888"/>
          <p14:tracePt t="58764" x="1592263" y="3036888"/>
          <p14:tracePt t="58773" x="1576388" y="3036888"/>
          <p14:tracePt t="58778" x="1560513" y="3052763"/>
          <p14:tracePt t="58786" x="1495425" y="3086100"/>
          <p14:tracePt t="58794" x="1462088" y="3101975"/>
          <p14:tracePt t="58800" x="1381125" y="3135313"/>
          <p14:tracePt t="58807" x="1349375" y="3182938"/>
          <p14:tracePt t="58814" x="1266825" y="3232150"/>
          <p14:tracePt t="58828" x="1203325" y="3346450"/>
          <p14:tracePt t="58836" x="1185863" y="3362325"/>
          <p14:tracePt t="58844" x="1154113" y="3394075"/>
          <p14:tracePt t="58850" x="1154113" y="3409950"/>
          <p14:tracePt t="58857" x="1138238" y="3459163"/>
          <p14:tracePt t="58864" x="1104900" y="3508375"/>
          <p14:tracePt t="58872" x="1089025" y="3540125"/>
          <p14:tracePt t="58879" x="1073150" y="3573463"/>
          <p14:tracePt t="58886" x="1073150" y="3589338"/>
          <p14:tracePt t="58894" x="1073150" y="3621088"/>
          <p14:tracePt t="58899" x="1073150" y="3638550"/>
          <p14:tracePt t="58907" x="1073150" y="3654425"/>
          <p14:tracePt t="58914" x="1073150" y="3670300"/>
          <p14:tracePt t="58921" x="1073150" y="3703638"/>
          <p14:tracePt t="58930" x="1073150" y="3735388"/>
          <p14:tracePt t="58936" x="1073150" y="3751263"/>
          <p14:tracePt t="58944" x="1073150" y="3768725"/>
          <p14:tracePt t="58949" x="1089025" y="3816350"/>
          <p14:tracePt t="58957" x="1104900" y="3832225"/>
          <p14:tracePt t="58963" x="1104900" y="3849688"/>
          <p14:tracePt t="58980" x="1138238" y="3865563"/>
          <p14:tracePt t="58985" x="1169988" y="3897313"/>
          <p14:tracePt t="58994" x="1250950" y="3930650"/>
          <p14:tracePt t="58999" x="1331913" y="3962400"/>
          <p14:tracePt t="59007" x="1397000" y="3962400"/>
          <p14:tracePt t="59013" x="1430338" y="3962400"/>
          <p14:tracePt t="59021" x="1495425" y="3962400"/>
          <p14:tracePt t="59029" x="1544638" y="3962400"/>
          <p14:tracePt t="59035" x="1608138" y="3979863"/>
          <p14:tracePt t="59043" x="1641475" y="3995738"/>
          <p14:tracePt t="59049" x="1673225" y="4011613"/>
          <p14:tracePt t="59056" x="1722438" y="4011613"/>
          <p14:tracePt t="59064" x="1755775" y="4027488"/>
          <p14:tracePt t="59071" x="1771650" y="4043363"/>
          <p14:tracePt t="59079" x="1836738" y="4043363"/>
          <p14:tracePt t="59084" x="1868488" y="4043363"/>
          <p14:tracePt t="59094" x="1933575" y="4043363"/>
          <p14:tracePt t="59099" x="2014538" y="4027488"/>
          <p14:tracePt t="59107" x="2128838" y="3995738"/>
          <p14:tracePt t="59112" x="2243138" y="3979863"/>
          <p14:tracePt t="59120" x="2324100" y="3962400"/>
          <p14:tracePt t="59128" x="2420938" y="3962400"/>
          <p14:tracePt t="59134" x="2486025" y="3962400"/>
          <p14:tracePt t="59143" x="2584450" y="3962400"/>
          <p14:tracePt t="59148" x="2697163" y="3946525"/>
          <p14:tracePt t="59157" x="2811463" y="3930650"/>
          <p14:tracePt t="59163" x="2876550" y="3930650"/>
          <p14:tracePt t="59170" x="2973388" y="3914775"/>
          <p14:tracePt t="59178" x="3006725" y="3914775"/>
          <p14:tracePt t="59184" x="3071813" y="3914775"/>
          <p14:tracePt t="59192" x="3103563" y="3914775"/>
          <p14:tracePt t="59199" x="3136900" y="3914775"/>
          <p14:tracePt t="59206" x="3152775" y="3914775"/>
          <p14:tracePt t="59212" x="3201988" y="3930650"/>
          <p14:tracePt t="59220" x="3217863" y="3930650"/>
          <p14:tracePt t="59227" x="3267075" y="3930650"/>
          <p14:tracePt t="59234" x="3298825" y="3930650"/>
          <p14:tracePt t="59242" x="3363913" y="3930650"/>
          <p14:tracePt t="59247" x="3429000" y="3930650"/>
          <p14:tracePt t="59256" x="3509963" y="3914775"/>
          <p14:tracePt t="59262" x="3608388" y="3881438"/>
          <p14:tracePt t="59270" x="3689350" y="3816350"/>
          <p14:tracePt t="59279" x="3786188" y="3784600"/>
          <p14:tracePt t="59283" x="3867150" y="3735388"/>
          <p14:tracePt t="59292" x="3949700" y="3670300"/>
          <p14:tracePt t="59298" x="4078288" y="3638550"/>
          <p14:tracePt t="59306" x="4192588" y="3557588"/>
          <p14:tracePt t="59312" x="4273550" y="3540125"/>
          <p14:tracePt t="59318" x="4338638" y="3508375"/>
          <p14:tracePt t="59329" x="4419600" y="3475038"/>
          <p14:tracePt t="59333" x="4452938" y="3459163"/>
          <p14:tracePt t="59342" x="4502150" y="3443288"/>
          <p14:tracePt t="59349" x="4518025" y="3443288"/>
          <p14:tracePt t="59355" x="4533900" y="3443288"/>
          <p14:tracePt t="59361" x="4533900" y="3427413"/>
          <p14:tracePt t="59369" x="4549775" y="3409950"/>
          <p14:tracePt t="59379" x="4583113" y="3394075"/>
          <p14:tracePt t="59383" x="4598988" y="3362325"/>
          <p14:tracePt t="59391" x="4614863" y="3346450"/>
          <p14:tracePt t="59397" x="4632325" y="3313113"/>
          <p14:tracePt t="59405" x="4648200" y="3281363"/>
          <p14:tracePt t="59411" x="4664075" y="3263900"/>
          <p14:tracePt t="59419" x="4679950" y="3248025"/>
          <p14:tracePt t="59428" x="4695825" y="3216275"/>
          <p14:tracePt t="59433" x="4713288" y="3198813"/>
          <p14:tracePt t="59440" x="4713288" y="3182938"/>
          <p14:tracePt t="59447" x="4729163" y="3151188"/>
          <p14:tracePt t="59455" x="4745038" y="3135313"/>
          <p14:tracePt t="59461" x="4745038" y="3101975"/>
          <p14:tracePt t="59469" x="4745038" y="3052763"/>
          <p14:tracePt t="59479" x="4745038" y="3021013"/>
          <p14:tracePt t="59482" x="4729163" y="2987675"/>
          <p14:tracePt t="59490" x="4713288" y="2955925"/>
          <p14:tracePt t="59497" x="4664075" y="2906713"/>
          <p14:tracePt t="59504" x="4614863" y="2841625"/>
          <p14:tracePt t="59511" x="4533900" y="2794000"/>
          <p14:tracePt t="59519" x="4452938" y="2728913"/>
          <p14:tracePt t="59527" x="4338638" y="2679700"/>
          <p14:tracePt t="59532" x="4208463" y="2630488"/>
          <p14:tracePt t="59539" x="4095750" y="2630488"/>
          <p14:tracePt t="59546" x="4030663" y="2598738"/>
          <p14:tracePt t="59554" x="3949700" y="2582863"/>
          <p14:tracePt t="59560" x="3900488" y="2549525"/>
          <p14:tracePt t="59568" x="3867150" y="2549525"/>
          <p14:tracePt t="59576" x="3851275" y="2533650"/>
          <p14:tracePt t="59582" x="3835400" y="2517775"/>
          <p14:tracePt t="59589" x="3802063" y="2501900"/>
          <p14:tracePt t="59597" x="3770313" y="2484438"/>
          <p14:tracePt t="59604" x="3721100" y="2468563"/>
          <p14:tracePt t="59611" x="3673475" y="2468563"/>
          <p14:tracePt t="59618" x="3624263" y="2468563"/>
          <p14:tracePt t="59626" x="3575050" y="2452688"/>
          <p14:tracePt t="59632" x="3509963" y="2436813"/>
          <p14:tracePt t="59639" x="3444875" y="2436813"/>
          <p14:tracePt t="59646" x="3379788" y="2436813"/>
          <p14:tracePt t="59653" x="3298825" y="2436813"/>
          <p14:tracePt t="59661" x="3249613" y="2436813"/>
          <p14:tracePt t="59668" x="3201988" y="2436813"/>
          <p14:tracePt t="59675" x="3152775" y="2436813"/>
          <p14:tracePt t="59682" x="3103563" y="2436813"/>
          <p14:tracePt t="59689" x="3071813" y="2452688"/>
          <p14:tracePt t="59696" x="3038475" y="2452688"/>
          <p14:tracePt t="59704" x="2990850" y="2468563"/>
          <p14:tracePt t="59711" x="2957513" y="2468563"/>
          <p14:tracePt t="59718" x="2892425" y="2501900"/>
          <p14:tracePt t="59725" x="2827338" y="2517775"/>
          <p14:tracePt t="59731" x="2779713" y="2517775"/>
          <p14:tracePt t="59738" x="2746375" y="2533650"/>
          <p14:tracePt t="59745" x="2681288" y="2549525"/>
          <p14:tracePt t="59753" x="2649538" y="2549525"/>
          <p14:tracePt t="59761" x="2600325" y="2582863"/>
          <p14:tracePt t="59768" x="2519363" y="2582863"/>
          <p14:tracePt t="59777" x="2470150" y="2630488"/>
          <p14:tracePt t="59781" x="2405063" y="2647950"/>
          <p14:tracePt t="59789" x="2324100" y="2713038"/>
          <p14:tracePt t="59795" x="2274888" y="2744788"/>
          <p14:tracePt t="59803" x="2225675" y="2776538"/>
          <p14:tracePt t="59811" x="2209800" y="2794000"/>
          <p14:tracePt t="59831" x="2097088" y="2890838"/>
          <p14:tracePt t="59838" x="2097088" y="2906713"/>
          <p14:tracePt t="59845" x="2079625" y="2940050"/>
          <p14:tracePt t="59861" x="2063750" y="2940050"/>
          <p14:tracePt t="59931" x="2063750" y="2955925"/>
          <p14:tracePt t="59945" x="2079625" y="2971800"/>
          <p14:tracePt t="59952" x="2097088" y="2987675"/>
          <p14:tracePt t="59960" x="2112963" y="3021013"/>
          <p14:tracePt t="59966" x="2128838" y="3036888"/>
          <p14:tracePt t="59973" x="2144713" y="3070225"/>
          <p14:tracePt t="60223" x="2225675" y="3151188"/>
          <p14:tracePt t="60231" x="2308225" y="3248025"/>
          <p14:tracePt t="60237" x="2389188" y="3313113"/>
          <p14:tracePt t="60245" x="2454275" y="3378200"/>
          <p14:tracePt t="60251" x="2519363" y="3427413"/>
          <p14:tracePt t="60260" x="2566988" y="3492500"/>
          <p14:tracePt t="60264" x="2616200" y="3524250"/>
          <p14:tracePt t="60273" x="2616200" y="3540125"/>
          <p14:tracePt t="60279" x="2632075" y="3557588"/>
          <p14:tracePt t="60286" x="2649538" y="3557588"/>
          <p14:tracePt t="60357" x="2665413" y="3573463"/>
          <p14:tracePt t="60364" x="2665413" y="3589338"/>
          <p14:tracePt t="60372" x="2681288" y="3605213"/>
          <p14:tracePt t="60378" x="2697163" y="3605213"/>
          <p14:tracePt t="60395" x="2746375" y="3638550"/>
          <p14:tracePt t="60400" x="2762250" y="3670300"/>
          <p14:tracePt t="60407" x="2795588" y="3670300"/>
          <p14:tracePt t="60414" x="2795588" y="3686175"/>
          <p14:tracePt t="60430" x="2811463" y="3686175"/>
          <p14:tracePt t="60472" x="2827338" y="3703638"/>
          <p14:tracePt t="60477" x="2843213" y="3703638"/>
          <p14:tracePt t="60485" x="2892425" y="3703638"/>
          <p14:tracePt t="60493" x="2957513" y="3735388"/>
          <p14:tracePt t="60500" x="3022600" y="3784600"/>
          <p14:tracePt t="60507" x="3119438" y="3800475"/>
          <p14:tracePt t="60514" x="3201988" y="3832225"/>
          <p14:tracePt t="60521" x="3233738" y="3849688"/>
          <p14:tracePt t="60527" x="3249613" y="3881438"/>
          <p14:tracePt t="60534" x="3267075" y="3881438"/>
          <p14:tracePt t="60549" x="3282950" y="3897313"/>
          <p14:tracePt t="61226" x="3249613" y="3897313"/>
          <p14:tracePt t="61232" x="3233738" y="3897313"/>
          <p14:tracePt t="61240" x="3217863" y="3897313"/>
          <p14:tracePt t="61250" x="3184525" y="3897313"/>
          <p14:tracePt t="61254" x="3136900" y="3897313"/>
          <p14:tracePt t="61262" x="3087688" y="3897313"/>
          <p14:tracePt t="61269" x="3022600" y="3897313"/>
          <p14:tracePt t="61281" x="2990850" y="3897313"/>
          <p14:tracePt t="61282" x="2941638" y="3897313"/>
          <p14:tracePt t="61289" x="2892425" y="3897313"/>
          <p14:tracePt t="61297" x="2860675" y="3897313"/>
          <p14:tracePt t="61303" x="2827338" y="3881438"/>
          <p14:tracePt t="61312" x="2795588" y="3881438"/>
          <p14:tracePt t="61318" x="2762250" y="3881438"/>
          <p14:tracePt t="61331" x="2714625" y="3881438"/>
          <p14:tracePt t="61339" x="2681288" y="3881438"/>
          <p14:tracePt t="61348" x="2665413" y="3881438"/>
          <p14:tracePt t="61353" x="2649538" y="3881438"/>
          <p14:tracePt t="61362" x="2632075" y="3881438"/>
          <p14:tracePt t="61367" x="2584450" y="3881438"/>
          <p14:tracePt t="61374" x="2551113" y="3897313"/>
          <p14:tracePt t="61382" x="2535238" y="3897313"/>
          <p14:tracePt t="61388" x="2486025" y="3897313"/>
          <p14:tracePt t="61398" x="2438400" y="3914775"/>
          <p14:tracePt t="61403" x="2389188" y="3914775"/>
          <p14:tracePt t="61412" x="2324100" y="3962400"/>
          <p14:tracePt t="61418" x="2259013" y="3979863"/>
          <p14:tracePt t="61424" x="2209800" y="4011613"/>
          <p14:tracePt t="61432" x="2178050" y="4043363"/>
          <p14:tracePt t="61441" x="2112963" y="4076700"/>
          <p14:tracePt t="61447" x="2063750" y="4092575"/>
          <p14:tracePt t="61453" x="2032000" y="4125913"/>
          <p14:tracePt t="61461" x="1998663" y="4141788"/>
          <p14:tracePt t="61467" x="1982788" y="4173538"/>
          <p14:tracePt t="61474" x="1949450" y="4191000"/>
          <p14:tracePt t="61482" x="1933575" y="4222750"/>
          <p14:tracePt t="61490" x="1917700" y="4238625"/>
          <p14:tracePt t="61494" x="1884363" y="4254500"/>
          <p14:tracePt t="61501" x="1884363" y="4287838"/>
          <p14:tracePt t="61509" x="1868488" y="4303713"/>
          <p14:tracePt t="61516" x="1852613" y="4319588"/>
          <p14:tracePt t="61523" x="1820863" y="4337050"/>
          <p14:tracePt t="61530" x="1820863" y="4368800"/>
          <p14:tracePt t="61537" x="1803400" y="4402138"/>
          <p14:tracePt t="61544" x="1787525" y="4433888"/>
          <p14:tracePt t="61551" x="1771650" y="4465638"/>
          <p14:tracePt t="61559" x="1771650" y="4514850"/>
          <p14:tracePt t="61566" x="1738313" y="4579938"/>
          <p14:tracePt t="61573" x="1738313" y="4629150"/>
          <p14:tracePt t="61581" x="1722438" y="4694238"/>
          <p14:tracePt t="61587" x="1722438" y="4741863"/>
          <p14:tracePt t="61594" x="1722438" y="4806950"/>
          <p14:tracePt t="61602" x="1722438" y="4840288"/>
          <p14:tracePt t="61609" x="1771650" y="4905375"/>
          <p14:tracePt t="61616" x="1803400" y="4937125"/>
          <p14:tracePt t="61623" x="1868488" y="4970463"/>
          <p14:tracePt t="61629" x="1933575" y="5018088"/>
          <p14:tracePt t="61637" x="1998663" y="5067300"/>
          <p14:tracePt t="61644" x="2063750" y="5083175"/>
          <p14:tracePt t="61652" x="2162175" y="5116513"/>
          <p14:tracePt t="61660" x="2243138" y="5132388"/>
          <p14:tracePt t="61666" x="2324100" y="5132388"/>
          <p14:tracePt t="61673" x="2389188" y="5132388"/>
          <p14:tracePt t="61679" x="2501900" y="5132388"/>
          <p14:tracePt t="61687" x="2600325" y="5132388"/>
          <p14:tracePt t="61694" x="2697163" y="5132388"/>
          <p14:tracePt t="61701" x="2811463" y="5132388"/>
          <p14:tracePt t="61709" x="2925763" y="5132388"/>
          <p14:tracePt t="61716" x="3071813" y="5132388"/>
          <p14:tracePt t="61723" x="3201988" y="5132388"/>
          <p14:tracePt t="61730" x="3314700" y="5132388"/>
          <p14:tracePt t="61737" x="3413125" y="5132388"/>
          <p14:tracePt t="61745" x="3494088" y="5132388"/>
          <p14:tracePt t="61751" x="3575050" y="5132388"/>
          <p14:tracePt t="61758" x="3656013" y="5132388"/>
          <p14:tracePt t="61765" x="3738563" y="5132388"/>
          <p14:tracePt t="61772" x="3819525" y="5116513"/>
          <p14:tracePt t="61778" x="3884613" y="5100638"/>
          <p14:tracePt t="61787" x="3965575" y="5100638"/>
          <p14:tracePt t="61794" x="4046538" y="5083175"/>
          <p14:tracePt t="61800" x="4111625" y="5067300"/>
          <p14:tracePt t="61808" x="4192588" y="5051425"/>
          <p14:tracePt t="61814" x="4225925" y="5018088"/>
          <p14:tracePt t="61822" x="4273550" y="5018088"/>
          <p14:tracePt t="61829" x="4306888" y="5002213"/>
          <p14:tracePt t="61837" x="4322763" y="4986338"/>
          <p14:tracePt t="61845" x="4356100" y="4970463"/>
          <p14:tracePt t="61850" x="4387850" y="4921250"/>
          <p14:tracePt t="61858" x="4419600" y="4856163"/>
          <p14:tracePt t="61864" x="4468813" y="4759325"/>
          <p14:tracePt t="61872" x="4502150" y="4660900"/>
          <p14:tracePt t="61879" x="4502150" y="4579938"/>
          <p14:tracePt t="61887" x="4518025" y="4514850"/>
          <p14:tracePt t="61894" x="4518025" y="4465638"/>
          <p14:tracePt t="61900" x="4533900" y="4402138"/>
          <p14:tracePt t="61907" x="4533900" y="4384675"/>
          <p14:tracePt t="61914" x="4533900" y="4352925"/>
          <p14:tracePt t="61921" x="4533900" y="4319588"/>
          <p14:tracePt t="61936" x="4533900" y="4303713"/>
          <p14:tracePt t="61950" x="4533900" y="4287838"/>
          <p14:tracePt t="61957" x="4533900" y="4271963"/>
          <p14:tracePt t="61964" x="4533900" y="4238625"/>
          <p14:tracePt t="61971" x="4518025" y="4206875"/>
          <p14:tracePt t="61978" x="4468813" y="4173538"/>
          <p14:tracePt t="61986" x="4403725" y="4108450"/>
          <p14:tracePt t="61994" x="4306888" y="4027488"/>
          <p14:tracePt t="62000" x="4208463" y="3962400"/>
          <p14:tracePt t="62007" x="4127500" y="3897313"/>
          <p14:tracePt t="62014" x="4046538" y="3832225"/>
          <p14:tracePt t="62021" x="3949700" y="3816350"/>
          <p14:tracePt t="62028" x="3867150" y="3784600"/>
          <p14:tracePt t="62036" x="3770313" y="3768725"/>
          <p14:tracePt t="62044" x="3705225" y="3768725"/>
          <p14:tracePt t="62049" x="3673475" y="3735388"/>
          <p14:tracePt t="62057" x="3640138" y="3735388"/>
          <p14:tracePt t="62064" x="3624263" y="3751263"/>
          <p14:tracePt t="62071" x="3590925" y="3751263"/>
          <p14:tracePt t="62079" x="3575050" y="3751263"/>
          <p14:tracePt t="62085" x="3543300" y="3768725"/>
          <p14:tracePt t="62094" x="3494088" y="3784600"/>
          <p14:tracePt t="62099" x="3444875" y="3816350"/>
          <p14:tracePt t="62107" x="3379788" y="3865563"/>
          <p14:tracePt t="62113" x="3298825" y="3914775"/>
          <p14:tracePt t="62131" x="3103563" y="3995738"/>
          <p14:tracePt t="62134" x="2990850" y="4011613"/>
          <p14:tracePt t="62144" x="2941638" y="4027488"/>
          <p14:tracePt t="62148" x="2860675" y="4027488"/>
          <p14:tracePt t="62157" x="2811463" y="4027488"/>
          <p14:tracePt t="62163" x="2730500" y="4027488"/>
          <p14:tracePt t="62170" x="2632075" y="4027488"/>
          <p14:tracePt t="62179" x="2584450" y="4027488"/>
          <p14:tracePt t="62185" x="2519363" y="4027488"/>
          <p14:tracePt t="62192" x="2486025" y="4027488"/>
          <p14:tracePt t="62199" x="2470150" y="4027488"/>
          <p14:tracePt t="62206" x="2438400" y="4027488"/>
          <p14:tracePt t="62213" x="2420938" y="4027488"/>
          <p14:tracePt t="62229" x="2420938" y="4043363"/>
          <p14:tracePt t="62234" x="2405063" y="4043363"/>
          <p14:tracePt t="63814" x="2405063" y="4060825"/>
          <p14:tracePt t="63820" x="2420938" y="4076700"/>
          <p14:tracePt t="63836" x="2486025" y="4108450"/>
          <p14:tracePt t="63844" x="2501900" y="4141788"/>
          <p14:tracePt t="63850" x="2519363" y="4157663"/>
          <p14:tracePt t="63856" x="2535238" y="4173538"/>
          <p14:tracePt t="63862" x="2566988" y="4173538"/>
          <p14:tracePt t="63869" x="2584450" y="4206875"/>
          <p14:tracePt t="63878" x="2616200" y="4222750"/>
          <p14:tracePt t="63883" x="2632075" y="4254500"/>
          <p14:tracePt t="63890" x="2665413" y="4303713"/>
          <p14:tracePt t="63898" x="2714625" y="4352925"/>
          <p14:tracePt t="63904" x="2746375" y="4384675"/>
          <p14:tracePt t="63912" x="2762250" y="4449763"/>
          <p14:tracePt t="63919" x="2811463" y="4498975"/>
          <p14:tracePt t="63928" x="2827338" y="4548188"/>
          <p14:tracePt t="63934" x="2860675" y="4579938"/>
          <p14:tracePt t="63941" x="2860675" y="4595813"/>
          <p14:tracePt t="63948" x="2876550" y="4613275"/>
          <p14:tracePt t="63955" x="2876550" y="4645025"/>
          <p14:tracePt t="63961" x="2908300" y="4678363"/>
          <p14:tracePt t="63969" x="2925763" y="4694238"/>
          <p14:tracePt t="63977" x="2925763" y="4710113"/>
          <p14:tracePt t="63990" x="2941638" y="4725988"/>
          <p14:tracePt t="63997" x="2941638" y="4741863"/>
          <p14:tracePt t="64005" x="2957513" y="4775200"/>
          <p14:tracePt t="64019" x="2990850" y="4806950"/>
          <p14:tracePt t="64028" x="2990850" y="4856163"/>
          <p14:tracePt t="64033" x="3022600" y="4905375"/>
          <p14:tracePt t="64039" x="3022600" y="4937125"/>
          <p14:tracePt t="64049" x="3038475" y="4986338"/>
          <p14:tracePt t="64055" x="3055938" y="5002213"/>
          <p14:tracePt t="64061" x="3087688" y="5067300"/>
          <p14:tracePt t="64069" x="3103563" y="5083175"/>
          <p14:tracePt t="64079" x="3103563" y="5116513"/>
          <p14:tracePt t="64084" x="3119438" y="5132388"/>
          <p14:tracePt t="64090" x="3119438" y="5164138"/>
          <p14:tracePt t="64097" x="3136900" y="5181600"/>
          <p14:tracePt t="64111" x="3152775" y="5197475"/>
          <p14:tracePt t="64118" x="3152775" y="5213350"/>
          <p14:tracePt t="64128" x="3152775" y="5262563"/>
          <p14:tracePt t="64132" x="3168650" y="5278438"/>
          <p14:tracePt t="64140" x="3168650" y="5311775"/>
          <p14:tracePt t="64147" x="3168650" y="5375275"/>
          <p14:tracePt t="64154" x="3168650" y="5424488"/>
          <p14:tracePt t="64161" x="3168650" y="5489575"/>
          <p14:tracePt t="64169" x="3168650" y="5505450"/>
          <p14:tracePt t="64178" x="3168650" y="5570538"/>
          <p14:tracePt t="64182" x="3168650" y="5619750"/>
          <p14:tracePt t="64190" x="3168650" y="5668963"/>
          <p14:tracePt t="64196" x="3184525" y="5700713"/>
          <p14:tracePt t="64204" x="3201988" y="5716588"/>
          <p14:tracePt t="64211" x="3201988" y="5765800"/>
          <p14:tracePt t="64218" x="3201988" y="5797550"/>
          <p14:tracePt t="64228" x="3201988" y="5815013"/>
          <p14:tracePt t="64231" x="3217863" y="5815013"/>
          <p14:tracePt t="64239" x="3217863" y="5830888"/>
          <p14:tracePt t="64246" x="3217863" y="5846763"/>
          <p14:tracePt t="64254" x="3217863" y="5862638"/>
          <p14:tracePt t="64262" x="3217863" y="5895975"/>
          <p14:tracePt t="64268" x="3217863" y="5911850"/>
          <p14:tracePt t="64695" x="3217863" y="5927725"/>
          <p14:tracePt t="64702" x="3217863" y="5945188"/>
          <p14:tracePt t="64713" x="3217863" y="5961063"/>
          <p14:tracePt t="64717" x="3217863" y="6008688"/>
          <p14:tracePt t="64724" x="3217863" y="6042025"/>
          <p14:tracePt t="64732" x="3217863" y="6073775"/>
          <p14:tracePt t="64746" x="3217863" y="6138863"/>
          <p14:tracePt t="64752" x="3217863" y="6156325"/>
          <p14:tracePt t="64766" x="3217863" y="6172200"/>
          <p14:tracePt t="64768" x="3217863" y="6188075"/>
          <p14:tracePt t="64774" x="3217863" y="6203950"/>
          <p14:tracePt t="64789" x="3217863" y="6219825"/>
          <p14:tracePt t="64817" x="3217863" y="6237288"/>
          <p14:tracePt t="64843" x="3201988" y="6237288"/>
          <p14:tracePt t="64850" x="3184525" y="6253163"/>
          <p14:tracePt t="64857" x="3168650" y="6269038"/>
          <p14:tracePt t="64865" x="3152775" y="6284913"/>
          <p14:tracePt t="64872" x="3136900" y="6284913"/>
          <p14:tracePt t="64886" x="3119438" y="6302375"/>
          <p14:tracePt t="64894" x="3087688" y="6318250"/>
          <p14:tracePt t="64900" x="3071813" y="6318250"/>
          <p14:tracePt t="64907" x="3071813" y="6334125"/>
          <p14:tracePt t="64915" x="3055938" y="6334125"/>
          <p14:tracePt t="65563" x="3022600" y="6334125"/>
          <p14:tracePt t="65570" x="2990850" y="6350000"/>
          <p14:tracePt t="65579" x="2941638" y="6350000"/>
          <p14:tracePt t="65584" x="2908300" y="6367463"/>
          <p14:tracePt t="65591" x="2843213" y="6367463"/>
          <p14:tracePt t="65601" x="2779713" y="6367463"/>
          <p14:tracePt t="65604" x="2714625" y="6367463"/>
          <p14:tracePt t="65611" x="2665413" y="6383338"/>
          <p14:tracePt t="65619" x="2600325" y="6383338"/>
          <p14:tracePt t="65628" x="2566988" y="6399213"/>
          <p14:tracePt t="65633" x="2519363" y="6399213"/>
          <p14:tracePt t="65640" x="2501900" y="6399213"/>
          <p14:tracePt t="65648" x="2470150" y="6399213"/>
          <p14:tracePt t="65654" x="2420938" y="6399213"/>
          <p14:tracePt t="65661" x="2389188" y="6415088"/>
          <p14:tracePt t="65668" x="2355850" y="6415088"/>
          <p14:tracePt t="65680" x="2324100" y="6415088"/>
          <p14:tracePt t="65682" x="2290763" y="6415088"/>
          <p14:tracePt t="65690" x="2274888" y="6415088"/>
          <p14:tracePt t="65698" x="2225675" y="6415088"/>
          <p14:tracePt t="65705" x="2193925" y="6415088"/>
          <p14:tracePt t="65711" x="2162175" y="6415088"/>
          <p14:tracePt t="65718" x="2128838" y="6415088"/>
          <p14:tracePt t="65728" x="2097088" y="6415088"/>
          <p14:tracePt t="65732" x="2063750" y="6430963"/>
          <p14:tracePt t="65740" x="2047875" y="6430963"/>
          <p14:tracePt t="65747" x="2032000" y="6430963"/>
          <p14:tracePt t="65754" x="2014538" y="6448425"/>
          <p14:tracePt t="65762" x="1998663" y="6448425"/>
          <p14:tracePt t="65796" x="1982788" y="6448425"/>
          <p14:tracePt t="65924" x="1998663" y="6430963"/>
          <p14:tracePt t="65932" x="2063750" y="6415088"/>
          <p14:tracePt t="65938" x="2097088" y="6399213"/>
          <p14:tracePt t="65945" x="2162175" y="6383338"/>
          <p14:tracePt t="65953" x="2209800" y="6383338"/>
          <p14:tracePt t="65962" x="2274888" y="6383338"/>
          <p14:tracePt t="65967" x="2290763" y="6383338"/>
          <p14:tracePt t="65974" x="2339975" y="6367463"/>
          <p14:tracePt t="65981" x="2373313" y="6350000"/>
          <p14:tracePt t="65988" x="2405063" y="6334125"/>
          <p14:tracePt t="65995" x="2438400" y="6334125"/>
          <p14:tracePt t="66002" x="2454275" y="6334125"/>
          <p14:tracePt t="66012" x="2501900" y="6318250"/>
          <p14:tracePt t="66017" x="2535238" y="6302375"/>
          <p14:tracePt t="66024" x="2616200" y="6302375"/>
          <p14:tracePt t="66031" x="2649538" y="6302375"/>
          <p14:tracePt t="66038" x="2697163" y="6302375"/>
          <p14:tracePt t="66045" x="2762250" y="6302375"/>
          <p14:tracePt t="66052" x="2811463" y="6284913"/>
          <p14:tracePt t="66061" x="2843213" y="6284913"/>
          <p14:tracePt t="66067" x="2908300" y="6284913"/>
          <p14:tracePt t="66074" x="2941638" y="6284913"/>
          <p14:tracePt t="66080" x="2973388" y="6269038"/>
          <p14:tracePt t="66088" x="3006725" y="6269038"/>
          <p14:tracePt t="66095" x="3038475" y="6269038"/>
          <p14:tracePt t="66103" x="3071813" y="6269038"/>
          <p14:tracePt t="66111" x="3119438" y="6269038"/>
          <p14:tracePt t="66117" x="3152775" y="6269038"/>
          <p14:tracePt t="66124" x="3184525" y="6269038"/>
          <p14:tracePt t="66131" x="3233738" y="6269038"/>
          <p14:tracePt t="66138" x="3282950" y="6269038"/>
          <p14:tracePt t="66144" x="3348038" y="6269038"/>
          <p14:tracePt t="66152" x="3379788" y="6269038"/>
          <p14:tracePt t="66159" x="3429000" y="6269038"/>
          <p14:tracePt t="66166" x="3444875" y="6284913"/>
          <p14:tracePt t="66173" x="3494088" y="6284913"/>
          <p14:tracePt t="66180" x="3525838" y="6284913"/>
          <p14:tracePt t="66187" x="3543300" y="6284913"/>
          <p14:tracePt t="66195" x="3559175" y="6284913"/>
          <p14:tracePt t="66202" x="3608388" y="6284913"/>
          <p14:tracePt t="66209" x="3624263" y="6302375"/>
          <p14:tracePt t="66216" x="3640138" y="6302375"/>
          <p14:tracePt t="66223" x="3673475" y="6302375"/>
          <p14:tracePt t="66230" x="3705225" y="6302375"/>
          <p14:tracePt t="66237" x="3738563" y="6302375"/>
          <p14:tracePt t="66244" x="3786188" y="6318250"/>
          <p14:tracePt t="66251" x="3851275" y="6334125"/>
          <p14:tracePt t="66258" x="3916363" y="6350000"/>
          <p14:tracePt t="66266" x="3981450" y="6367463"/>
          <p14:tracePt t="66273" x="4030663" y="6383338"/>
          <p14:tracePt t="66280" x="4062413" y="6383338"/>
          <p14:tracePt t="66287" x="4111625" y="6383338"/>
          <p14:tracePt t="66295" x="4143375" y="6383338"/>
          <p14:tracePt t="66302" x="4160838" y="6383338"/>
          <p14:tracePt t="66315" x="4176713" y="6383338"/>
          <p14:tracePt t="66337" x="4192588" y="6383338"/>
          <p14:tracePt t="66560" x="4192588" y="6367463"/>
          <p14:tracePt t="66564" x="4192588" y="6350000"/>
          <p14:tracePt t="66572" x="4160838" y="6318250"/>
          <p14:tracePt t="66582" x="4160838" y="6302375"/>
          <p14:tracePt t="66586" x="4143375" y="6284913"/>
          <p14:tracePt t="66600" x="4127500" y="6203950"/>
          <p14:tracePt t="66614" x="4111625" y="6188075"/>
          <p14:tracePt t="66622" x="4111625" y="6172200"/>
          <p14:tracePt t="66729" x="4111625" y="6156325"/>
          <p14:tracePt t="66778" x="4078288" y="6122988"/>
          <p14:tracePt t="66813" x="4078288" y="6107113"/>
          <p14:tracePt t="66835" x="4078288" y="6091238"/>
          <p14:tracePt t="66843" x="4078288" y="6073775"/>
          <p14:tracePt t="66914" x="4078288" y="6057900"/>
          <p14:tracePt t="66934" x="4078288" y="6042025"/>
          <p14:tracePt t="66935" x="4078288" y="6026150"/>
          <p14:tracePt t="66952" x="4078288" y="6008688"/>
          <p14:tracePt t="66963" x="4078288" y="5992813"/>
          <p14:tracePt t="67632" x="4046538" y="5992813"/>
          <p14:tracePt t="67639" x="4014788" y="5992813"/>
          <p14:tracePt t="67650" x="3965575" y="5992813"/>
          <p14:tracePt t="67653" x="3916363" y="5992813"/>
          <p14:tracePt t="67661" x="3819525" y="5992813"/>
          <p14:tracePt t="67669" x="3770313" y="5992813"/>
          <p14:tracePt t="67673" x="3721100" y="5976938"/>
          <p14:tracePt t="67681" x="3673475" y="5976938"/>
          <p14:tracePt t="67687" x="3624263" y="5976938"/>
          <p14:tracePt t="67695" x="3575050" y="5976938"/>
          <p14:tracePt t="67702" x="3543300" y="5976938"/>
          <p14:tracePt t="67708" x="3525838" y="5976938"/>
          <p14:tracePt t="67716" x="3478213" y="5976938"/>
          <p14:tracePt t="67723" x="3444875" y="5976938"/>
          <p14:tracePt t="67730" x="3397250" y="5976938"/>
          <p14:tracePt t="67738" x="3348038" y="5976938"/>
          <p14:tracePt t="67745" x="3314700" y="5976938"/>
          <p14:tracePt t="67752" x="3267075" y="5976938"/>
          <p14:tracePt t="67759" x="3233738" y="5976938"/>
          <p14:tracePt t="67767" x="3217863" y="5976938"/>
          <p14:tracePt t="67774" x="3184525" y="5976938"/>
          <p14:tracePt t="67780" x="3168650" y="5976938"/>
          <p14:tracePt t="67788" x="3136900" y="5976938"/>
          <p14:tracePt t="67794" x="3119438" y="5976938"/>
          <p14:tracePt t="67802" x="3071813" y="5976938"/>
          <p14:tracePt t="67808" x="3055938" y="5976938"/>
          <p14:tracePt t="67816" x="3038475" y="5976938"/>
          <p14:tracePt t="67823" x="3022600" y="5976938"/>
          <p14:tracePt t="67829" x="2973388" y="5976938"/>
          <p14:tracePt t="67837" x="2941638" y="5976938"/>
          <p14:tracePt t="67844" x="2892425" y="5976938"/>
          <p14:tracePt t="67853" x="2860675" y="5976938"/>
          <p14:tracePt t="67861" x="2827338" y="5976938"/>
          <p14:tracePt t="67865" x="2779713" y="5976938"/>
          <p14:tracePt t="67872" x="2746375" y="5976938"/>
          <p14:tracePt t="67879" x="2730500" y="5976938"/>
          <p14:tracePt t="67887" x="2681288" y="5976938"/>
          <p14:tracePt t="67894" x="2649538" y="5976938"/>
          <p14:tracePt t="67901" x="2632075" y="5976938"/>
          <p14:tracePt t="67908" x="2584450" y="5976938"/>
          <p14:tracePt t="67915" x="2566988" y="5976938"/>
          <p14:tracePt t="67923" x="2535238" y="5976938"/>
          <p14:tracePt t="67929" x="2470150" y="5992813"/>
          <p14:tracePt t="67937" x="2438400" y="6008688"/>
          <p14:tracePt t="67945" x="2389188" y="6026150"/>
          <p14:tracePt t="67951" x="2339975" y="6026150"/>
          <p14:tracePt t="67958" x="2290763" y="6042025"/>
          <p14:tracePt t="67965" x="2259013" y="6042025"/>
          <p14:tracePt t="67972" x="2178050" y="6057900"/>
          <p14:tracePt t="67979" x="2128838" y="6073775"/>
          <p14:tracePt t="67987" x="2047875" y="6091238"/>
          <p14:tracePt t="67995" x="1998663" y="6122988"/>
          <p14:tracePt t="68001" x="1949450" y="6122988"/>
          <p14:tracePt t="68008" x="1901825" y="6156325"/>
          <p14:tracePt t="68015" x="1884363" y="6156325"/>
          <p14:tracePt t="68022" x="1852613" y="6172200"/>
          <p14:tracePt t="68029" x="1836738" y="6172200"/>
          <p14:tracePt t="68045" x="1820863" y="6172200"/>
          <p14:tracePt t="68050" x="1820863" y="6188075"/>
          <p14:tracePt t="68072" x="1803400" y="6188075"/>
          <p14:tracePt t="68079" x="1803400" y="6203950"/>
          <p14:tracePt t="68086" x="1787525" y="6203950"/>
          <p14:tracePt t="68094" x="1771650" y="6219825"/>
          <p14:tracePt t="68100" x="1755775" y="6253163"/>
          <p14:tracePt t="68107" x="1722438" y="6302375"/>
          <p14:tracePt t="68114" x="1722438" y="6318250"/>
          <p14:tracePt t="68121" x="1706563" y="6334125"/>
          <p14:tracePt t="68129" x="1706563" y="6350000"/>
          <p14:tracePt t="68136" x="1690688" y="6367463"/>
          <p14:tracePt t="68179" x="1673225" y="6383338"/>
          <p14:tracePt t="68186" x="1673225" y="6399213"/>
          <p14:tracePt t="68200" x="1673225" y="6415088"/>
          <p14:tracePt t="68228" x="1673225" y="6430963"/>
          <p14:tracePt t="68236" x="1690688" y="6430963"/>
          <p14:tracePt t="68243" x="1690688" y="6448425"/>
          <p14:tracePt t="68249" x="1722438" y="6480175"/>
          <p14:tracePt t="68257" x="1738313" y="6496050"/>
          <p14:tracePt t="68264" x="1755775" y="6513513"/>
          <p14:tracePt t="68271" x="1787525" y="6529388"/>
          <p14:tracePt t="68279" x="1803400" y="6545263"/>
          <p14:tracePt t="68285" x="1820863" y="6578600"/>
          <p14:tracePt t="68292" x="1836738" y="6594475"/>
          <p14:tracePt t="68300" x="1868488" y="6610350"/>
          <p14:tracePt t="68306" x="1884363" y="6626225"/>
          <p14:tracePt t="68313" x="1884363" y="6642100"/>
          <p14:tracePt t="68320" x="1901825" y="6659563"/>
          <p14:tracePt t="68328" x="1933575" y="6659563"/>
          <p14:tracePt t="68335" x="1966913" y="6659563"/>
          <p14:tracePt t="68343" x="1998663" y="6659563"/>
          <p14:tracePt t="68349" x="2014538" y="6659563"/>
          <p14:tracePt t="68357" x="2079625" y="6659563"/>
          <p14:tracePt t="68363" x="2097088" y="6659563"/>
          <p14:tracePt t="68370" x="2162175" y="6642100"/>
          <p14:tracePt t="68379" x="2178050" y="6626225"/>
          <p14:tracePt t="68387" x="2209800" y="6610350"/>
          <p14:tracePt t="68393" x="2259013" y="6610350"/>
          <p14:tracePt t="68399" x="2290763" y="6594475"/>
          <p14:tracePt t="68406" x="2324100" y="6578600"/>
          <p14:tracePt t="68413" x="2355850" y="6578600"/>
          <p14:tracePt t="68420" x="2389188" y="6578600"/>
          <p14:tracePt t="68429" x="2420938" y="6561138"/>
          <p14:tracePt t="68434" x="2454275" y="6561138"/>
          <p14:tracePt t="68442" x="2486025" y="6545263"/>
          <p14:tracePt t="68449" x="2501900" y="6545263"/>
          <p14:tracePt t="68456" x="2551113" y="6545263"/>
          <p14:tracePt t="68462" x="2566988" y="6545263"/>
          <p14:tracePt t="68470" x="2616200" y="6529388"/>
          <p14:tracePt t="68478" x="2665413" y="6529388"/>
          <p14:tracePt t="68484" x="2697163" y="6529388"/>
          <p14:tracePt t="68491" x="2746375" y="6513513"/>
          <p14:tracePt t="68498" x="2779713" y="6513513"/>
          <p14:tracePt t="68506" x="2795588" y="6513513"/>
          <p14:tracePt t="68512" x="2827338" y="6496050"/>
          <p14:tracePt t="68520" x="2876550" y="6480175"/>
          <p14:tracePt t="68529" x="2941638" y="6480175"/>
          <p14:tracePt t="68534" x="3022600" y="6448425"/>
          <p14:tracePt t="68541" x="3055938" y="6448425"/>
          <p14:tracePt t="68548" x="3119438" y="6448425"/>
          <p14:tracePt t="68556" x="3152775" y="6448425"/>
          <p14:tracePt t="68562" x="3217863" y="6448425"/>
          <p14:tracePt t="68569" x="3233738" y="6448425"/>
          <p14:tracePt t="68579" x="3282950" y="6448425"/>
          <p14:tracePt t="68584" x="3298825" y="6448425"/>
          <p14:tracePt t="68591" x="3332163" y="6448425"/>
          <p14:tracePt t="68598" x="3348038" y="6448425"/>
          <p14:tracePt t="68606" x="3363913" y="6448425"/>
          <p14:tracePt t="68612" x="3379788" y="6448425"/>
          <p14:tracePt t="68618" x="3397250" y="6448425"/>
          <p14:tracePt t="68629" x="3413125" y="6448425"/>
          <p14:tracePt t="68633" x="3460750" y="6448425"/>
          <p14:tracePt t="68641" x="3478213" y="6448425"/>
          <p14:tracePt t="68647" x="3509963" y="6430963"/>
          <p14:tracePt t="68655" x="3525838" y="6430963"/>
          <p14:tracePt t="68661" x="3559175" y="6415088"/>
          <p14:tracePt t="68669" x="3575050" y="6415088"/>
          <p14:tracePt t="68678" x="3590925" y="6415088"/>
          <p14:tracePt t="68683" x="3608388" y="6399213"/>
          <p14:tracePt t="68690" x="3624263" y="6399213"/>
          <p14:tracePt t="68697" x="3656013" y="6399213"/>
          <p14:tracePt t="68705" x="3689350" y="6399213"/>
          <p14:tracePt t="68711" x="3721100" y="6383338"/>
          <p14:tracePt t="68718" x="3738563" y="6383338"/>
          <p14:tracePt t="68728" x="3754438" y="6383338"/>
          <p14:tracePt t="68740" x="3770313" y="6383338"/>
          <p14:tracePt t="68747" x="3786188" y="6383338"/>
          <p14:tracePt t="68754" x="3819525" y="6350000"/>
          <p14:tracePt t="68761" x="3835400" y="6350000"/>
          <p14:tracePt t="68777" x="3851275" y="6334125"/>
          <p14:tracePt t="68782" x="3867150" y="6334125"/>
          <p14:tracePt t="68790" x="3884613" y="6334125"/>
          <p14:tracePt t="68797" x="3900488" y="6334125"/>
          <p14:tracePt t="68812" x="3916363" y="6318250"/>
          <p14:tracePt t="68819" x="3916363" y="6302375"/>
          <p14:tracePt t="68826" x="3932238" y="6302375"/>
          <p14:tracePt t="68832" x="3932238" y="6284913"/>
          <p14:tracePt t="68840" x="3949700" y="6269038"/>
          <p14:tracePt t="68854" x="3965575" y="6253163"/>
          <p14:tracePt t="68862" x="3981450" y="6237288"/>
          <p14:tracePt t="68868" x="3997325" y="6219825"/>
          <p14:tracePt t="68878" x="3997325" y="6188075"/>
          <p14:tracePt t="68882" x="4014788" y="6172200"/>
          <p14:tracePt t="68890" x="4014788" y="6138863"/>
          <p14:tracePt t="68897" x="4014788" y="6122988"/>
          <p14:tracePt t="68904" x="4030663" y="6091238"/>
          <p14:tracePt t="68918" x="4030663" y="6073775"/>
          <p14:tracePt t="68928" x="4030663" y="6057900"/>
          <p14:tracePt t="68932" x="4030663" y="6042025"/>
          <p14:tracePt t="68947" x="4030663" y="6026150"/>
          <p14:tracePt t="68962" x="4030663" y="6008688"/>
          <p14:tracePt t="68967" x="4030663" y="5992813"/>
          <p14:tracePt t="68975" x="4030663" y="5976938"/>
          <p14:tracePt t="68989" x="4030663" y="5961063"/>
          <p14:tracePt t="69003" x="4014788" y="5945188"/>
          <p14:tracePt t="69012" x="4014788" y="5927725"/>
          <p14:tracePt t="69017" x="3997325" y="5927725"/>
          <p14:tracePt t="69024" x="3997325" y="5911850"/>
          <p14:tracePt t="69038" x="3981450" y="5895975"/>
          <p14:tracePt t="69045" x="3965575" y="5895975"/>
          <p14:tracePt t="69053" x="3932238" y="5846763"/>
          <p14:tracePt t="69062" x="3916363" y="5830888"/>
          <p14:tracePt t="69067" x="3884613" y="5797550"/>
          <p14:tracePt t="69074" x="3867150" y="5797550"/>
          <p14:tracePt t="69081" x="3835400" y="5765800"/>
          <p14:tracePt t="69088" x="3802063" y="5749925"/>
          <p14:tracePt t="69095" x="3754438" y="5734050"/>
          <p14:tracePt t="69103" x="3738563" y="5716588"/>
          <p14:tracePt t="69112" x="3705225" y="5716588"/>
          <p14:tracePt t="69128" x="3624263" y="5700713"/>
          <p14:tracePt t="69131" x="3575050" y="5684838"/>
          <p14:tracePt t="69138" x="3559175" y="5684838"/>
          <p14:tracePt t="69145" x="3525838" y="5668963"/>
          <p14:tracePt t="69153" x="3478213" y="5668963"/>
          <p14:tracePt t="69164" x="3460750" y="5651500"/>
          <p14:tracePt t="69166" x="3444875" y="5651500"/>
          <p14:tracePt t="69174" x="3429000" y="5651500"/>
          <p14:tracePt t="69180" x="3397250" y="5651500"/>
          <p14:tracePt t="69188" x="3363913" y="5651500"/>
          <p14:tracePt t="69195" x="3332163" y="5651500"/>
          <p14:tracePt t="69202" x="3267075" y="5651500"/>
          <p14:tracePt t="69210" x="3217863" y="5668963"/>
          <p14:tracePt t="69217" x="3152775" y="5684838"/>
          <p14:tracePt t="69224" x="3103563" y="5684838"/>
          <p14:tracePt t="69230" x="3055938" y="5684838"/>
          <p14:tracePt t="69238" x="3006725" y="5700713"/>
          <p14:tracePt t="69246" x="2957513" y="5700713"/>
          <p14:tracePt t="69252" x="2941638" y="5700713"/>
          <p14:tracePt t="69261" x="2925763" y="5700713"/>
          <p14:tracePt t="69266" x="2908300" y="5700713"/>
          <p14:tracePt t="69274" x="2860675" y="5700713"/>
          <p14:tracePt t="69280" x="2843213" y="5700713"/>
          <p14:tracePt t="69288" x="2827338" y="5684838"/>
          <p14:tracePt t="69295" x="2795588" y="5684838"/>
          <p14:tracePt t="69302" x="2762250" y="5684838"/>
          <p14:tracePt t="69310" x="2730500" y="5684838"/>
          <p14:tracePt t="69315" x="2714625" y="5684838"/>
          <p14:tracePt t="69323" x="2649538" y="5700713"/>
          <p14:tracePt t="69330" x="2616200" y="5716588"/>
          <p14:tracePt t="69337" x="2535238" y="5734050"/>
          <p14:tracePt t="69345" x="2501900" y="5765800"/>
          <p14:tracePt t="69351" x="2420938" y="5797550"/>
          <p14:tracePt t="69358" x="2373313" y="5797550"/>
          <p14:tracePt t="69365" x="2324100" y="5830888"/>
          <p14:tracePt t="69373" x="2308225" y="5846763"/>
          <p14:tracePt t="69379" x="2274888" y="5862638"/>
          <p14:tracePt t="69387" x="2243138" y="5895975"/>
          <p14:tracePt t="69397" x="2225675" y="5895975"/>
          <p14:tracePt t="69401" x="2209800" y="5911850"/>
          <p14:tracePt t="69416" x="2193925" y="5927725"/>
          <p14:tracePt t="69429" x="2162175" y="5927725"/>
          <p14:tracePt t="69437" x="2144713" y="5945188"/>
          <p14:tracePt t="69446" x="2128838" y="5945188"/>
          <p14:tracePt t="69487" x="2112963" y="5961063"/>
          <p14:tracePt t="69495" x="2112963" y="5976938"/>
          <p14:tracePt t="69501" x="2097088" y="6008688"/>
          <p14:tracePt t="69508" x="2063750" y="6042025"/>
          <p14:tracePt t="69515" x="2047875" y="6122988"/>
          <p14:tracePt t="69522" x="2047875" y="6188075"/>
          <p14:tracePt t="69528" x="2032000" y="6237288"/>
          <p14:tracePt t="69536" x="2032000" y="6253163"/>
          <p14:tracePt t="69546" x="2032000" y="6302375"/>
          <p14:tracePt t="69550" x="2032000" y="6334125"/>
          <p14:tracePt t="69558" x="2032000" y="6350000"/>
          <p14:tracePt t="69565" x="2032000" y="6383338"/>
          <p14:tracePt t="69578" x="2032000" y="6399213"/>
          <p14:tracePt t="69587" x="2032000" y="6415088"/>
          <p14:tracePt t="69595" x="2032000" y="6430963"/>
          <p14:tracePt t="69600" x="2032000" y="6448425"/>
          <p14:tracePt t="69607" x="2032000" y="6480175"/>
          <p14:tracePt t="69614" x="2047875" y="6496050"/>
          <p14:tracePt t="69622" x="2063750" y="6513513"/>
          <p14:tracePt t="69628" x="2097088" y="6529388"/>
          <p14:tracePt t="69636" x="2128838" y="6578600"/>
          <p14:tracePt t="69643" x="2162175" y="6626225"/>
          <p14:tracePt t="69649" x="2193925" y="6691313"/>
          <p14:tracePt t="69657" x="2225675" y="6724650"/>
          <p14:tracePt t="69664" x="2259013" y="6740525"/>
          <p14:tracePt t="69672" x="2308225" y="6789738"/>
          <p14:tracePt t="69679" x="2355850" y="6789738"/>
          <p14:tracePt t="69685" x="2405063" y="6805613"/>
          <p14:tracePt t="69692" x="2438400" y="6805613"/>
          <p14:tracePt t="69700" x="2470150" y="6805613"/>
          <p14:tracePt t="69707" x="2501900" y="6805613"/>
          <p14:tracePt t="69714" x="2535238" y="6821488"/>
          <p14:tracePt t="69722" x="2551113" y="6821488"/>
          <p14:tracePt t="69729" x="2584450" y="6821488"/>
          <p14:tracePt t="69736" x="2600325" y="6821488"/>
          <p14:tracePt t="69745" x="2616200" y="6837363"/>
          <p14:tracePt t="69749" x="2632075" y="6837363"/>
          <p14:tracePt t="69757" x="2649538" y="6837363"/>
          <p14:tracePt t="69763" x="2665413" y="6853238"/>
          <p14:tracePt t="69771" x="2681288" y="6853238"/>
          <p14:tracePt t="69779" x="2697163" y="6853238"/>
          <p14:tracePt t="69785" x="2714625" y="6853238"/>
          <p14:tracePt t="69793" x="2730500" y="6853238"/>
          <p14:tracePt t="69799" x="2762250" y="6853238"/>
          <p14:tracePt t="69807" x="2779713" y="6853238"/>
          <p14:tracePt t="69813" x="2795588" y="6853238"/>
          <p14:tracePt t="69821" x="2811463" y="6853238"/>
          <p14:tracePt t="69829" x="2827338" y="6853238"/>
          <p14:tracePt t="69835" x="2860675" y="6853238"/>
          <p14:tracePt t="69843" x="2892425" y="6853238"/>
          <p14:tracePt t="69849" x="2925763" y="6837363"/>
          <p14:tracePt t="69857" x="2973388" y="6821488"/>
          <p14:tracePt t="69863" x="3022600" y="6789738"/>
          <p14:tracePt t="69871" x="3087688" y="6740525"/>
          <p14:tracePt t="69878" x="3136900" y="6724650"/>
          <p14:tracePt t="69885" x="3217863" y="6675438"/>
          <p14:tracePt t="69893" x="3267075" y="6642100"/>
          <p14:tracePt t="69899" x="3314700" y="6610350"/>
          <p14:tracePt t="69912" x="3348038" y="6594475"/>
          <p14:tracePt t="69913" x="3397250" y="6578600"/>
          <p14:tracePt t="69919" x="3429000" y="6561138"/>
          <p14:tracePt t="69929" x="3478213" y="6529388"/>
          <p14:tracePt t="69934" x="3509963" y="6513513"/>
          <p14:tracePt t="69941" x="3559175" y="6480175"/>
          <p14:tracePt t="69948" x="3590925" y="6480175"/>
          <p14:tracePt t="69955" x="3624263" y="6448425"/>
          <p14:tracePt t="69962" x="3656013" y="6430963"/>
          <p14:tracePt t="69969" x="3673475" y="6430963"/>
          <p14:tracePt t="69978" x="3689350" y="6415088"/>
          <p14:tracePt t="69983" x="3721100" y="6415088"/>
          <p14:tracePt t="69991" x="3721100" y="6399213"/>
          <p14:tracePt t="69998" x="3754438" y="6383338"/>
          <p14:tracePt t="70005" x="3770313" y="6367463"/>
          <p14:tracePt t="70012" x="3802063" y="6334125"/>
          <p14:tracePt t="70019" x="3819525" y="6318250"/>
          <p14:tracePt t="70028" x="3851275" y="6302375"/>
          <p14:tracePt t="70034" x="3851275" y="6284913"/>
          <p14:tracePt t="70041" x="3867150" y="6253163"/>
          <p14:tracePt t="70048" x="3900488" y="6237288"/>
          <p14:tracePt t="70056" x="3916363" y="6219825"/>
          <p14:tracePt t="70070" x="3932238" y="6203950"/>
          <p14:tracePt t="70079" x="3949700" y="6188075"/>
          <p14:tracePt t="70083" x="3949700" y="6172200"/>
          <p14:tracePt t="70105" x="3949700" y="6156325"/>
          <p14:tracePt t="70120" x="3965575" y="6138863"/>
          <p14:tracePt t="70134" x="3965575" y="6122988"/>
          <p14:tracePt t="70141" x="3965575" y="6107113"/>
          <p14:tracePt t="70155" x="3965575" y="6091238"/>
          <p14:tracePt t="70162" x="3949700" y="6091238"/>
          <p14:tracePt t="70169" x="3932238" y="6073775"/>
          <p14:tracePt t="70178" x="3900488" y="6057900"/>
          <p14:tracePt t="70183" x="3867150" y="6026150"/>
          <p14:tracePt t="70191" x="3835400" y="6008688"/>
          <p14:tracePt t="70200" x="3770313" y="5961063"/>
          <p14:tracePt t="70204" x="3721100" y="5927725"/>
          <p14:tracePt t="70212" x="3656013" y="5895975"/>
          <p14:tracePt t="70219" x="3608388" y="5862638"/>
          <p14:tracePt t="70228" x="3525838" y="5815013"/>
          <p14:tracePt t="70232" x="3478213" y="5781675"/>
          <p14:tracePt t="70240" x="3413125" y="5749925"/>
          <p14:tracePt t="70247" x="3397250" y="5734050"/>
          <p14:tracePt t="70255" x="3363913" y="5716588"/>
          <p14:tracePt t="70262" x="3332163" y="5700713"/>
          <p14:tracePt t="70269" x="3314700" y="5684838"/>
          <p14:tracePt t="70279" x="3282950" y="5668963"/>
          <p14:tracePt t="70282" x="3267075" y="5651500"/>
          <p14:tracePt t="70290" x="3233738" y="5651500"/>
          <p14:tracePt t="70297" x="3217863" y="5651500"/>
          <p14:tracePt t="70304" x="3201988" y="5651500"/>
          <p14:tracePt t="70312" x="3168650" y="5651500"/>
          <p14:tracePt t="70318" x="3152775" y="5651500"/>
          <p14:tracePt t="70326" x="3119438" y="5651500"/>
          <p14:tracePt t="70332" x="3087688" y="5651500"/>
          <p14:tracePt t="70340" x="3038475" y="5651500"/>
          <p14:tracePt t="70346" x="3006725" y="5651500"/>
          <p14:tracePt t="70354" x="2973388" y="5651500"/>
          <p14:tracePt t="70361" x="2925763" y="5635625"/>
          <p14:tracePt t="70368" x="2908300" y="5635625"/>
          <p14:tracePt t="70376" x="2876550" y="5635625"/>
          <p14:tracePt t="70382" x="2843213" y="5635625"/>
          <p14:tracePt t="70389" x="2827338" y="5635625"/>
          <p14:tracePt t="70397" x="2795588" y="5619750"/>
          <p14:tracePt t="70404" x="2762250" y="5619750"/>
          <p14:tracePt t="70411" x="2730500" y="5619750"/>
          <p14:tracePt t="70418" x="2714625" y="5619750"/>
          <p14:tracePt t="70426" x="2697163" y="5619750"/>
          <p14:tracePt t="70434" x="2681288" y="5619750"/>
          <p14:tracePt t="70439" x="2649538" y="5635625"/>
          <p14:tracePt t="70447" x="2649538" y="5651500"/>
          <p14:tracePt t="70454" x="2616200" y="5668963"/>
          <p14:tracePt t="70462" x="2584450" y="5684838"/>
          <p14:tracePt t="70467" x="2551113" y="5700713"/>
          <p14:tracePt t="70478" x="2519363" y="5734050"/>
          <p14:tracePt t="70481" x="2454275" y="5765800"/>
          <p14:tracePt t="70489" x="2420938" y="5781675"/>
          <p14:tracePt t="70496" x="2373313" y="5797550"/>
          <p14:tracePt t="70503" x="2339975" y="5815013"/>
          <p14:tracePt t="70511" x="2308225" y="5830888"/>
          <p14:tracePt t="70519" x="2290763" y="5830888"/>
          <p14:tracePt t="70527" x="2259013" y="5862638"/>
          <p14:tracePt t="70531" x="2243138" y="5862638"/>
          <p14:tracePt t="70546" x="2243138" y="5880100"/>
          <p14:tracePt t="70567" x="2225675" y="5880100"/>
          <p14:tracePt t="70581" x="2225675" y="5895975"/>
          <p14:tracePt t="70589" x="2209800" y="5911850"/>
          <p14:tracePt t="70596" x="2193925" y="5911850"/>
          <p14:tracePt t="70603" x="2178050" y="5945188"/>
          <p14:tracePt t="70612" x="2178050" y="5961063"/>
          <p14:tracePt t="70624" x="2162175" y="5976938"/>
          <p14:tracePt t="70631" x="2162175" y="5992813"/>
          <p14:tracePt t="70638" x="2162175" y="6026150"/>
          <p14:tracePt t="70645" x="2144713" y="6073775"/>
          <p14:tracePt t="70653" x="2128838" y="6091238"/>
          <p14:tracePt t="70661" x="2128838" y="6156325"/>
          <p14:tracePt t="70667" x="2128838" y="6188075"/>
          <p14:tracePt t="70673" x="2112963" y="6219825"/>
          <p14:tracePt t="70681" x="2112963" y="6269038"/>
          <p14:tracePt t="70688" x="2097088" y="6302375"/>
          <p14:tracePt t="70695" x="2097088" y="6318250"/>
          <p14:tracePt t="70702" x="2079625" y="6334125"/>
          <p14:tracePt t="70710" x="2079625" y="6350000"/>
          <p14:tracePt t="70717" x="2079625" y="6383338"/>
          <p14:tracePt t="70724" x="2079625" y="6415088"/>
          <p14:tracePt t="70738" x="2079625" y="6430963"/>
          <p14:tracePt t="70759" x="2079625" y="6448425"/>
          <p14:tracePt t="70766" x="2097088" y="6464300"/>
          <p14:tracePt t="70780" x="2097088" y="6480175"/>
          <p14:tracePt t="70788" x="2112963" y="6496050"/>
          <p14:tracePt t="70797" x="2128838" y="6513513"/>
          <p14:tracePt t="70802" x="2128838" y="6545263"/>
          <p14:tracePt t="70810" x="2162175" y="6561138"/>
          <p14:tracePt t="70828" x="2193925" y="6610350"/>
          <p14:tracePt t="70830" x="2209800" y="6642100"/>
          <p14:tracePt t="70837" x="2243138" y="6659563"/>
          <p14:tracePt t="70847" x="2274888" y="6707188"/>
          <p14:tracePt t="70852" x="2324100" y="6724650"/>
          <p14:tracePt t="70859" x="2355850" y="6756400"/>
          <p14:tracePt t="70866" x="2438400" y="6772275"/>
          <p14:tracePt t="70873" x="2501900" y="6772275"/>
          <p14:tracePt t="70879" x="2584450" y="6772275"/>
          <p14:tracePt t="70888" x="2665413" y="6772275"/>
          <p14:tracePt t="70897" x="2762250" y="6772275"/>
          <p14:tracePt t="70901" x="2811463" y="6756400"/>
          <p14:tracePt t="70908" x="2860675" y="6740525"/>
          <p14:tracePt t="70916" x="2908300" y="6740525"/>
          <p14:tracePt t="70923" x="2941638" y="6740525"/>
          <p14:tracePt t="70929" x="2990850" y="6740525"/>
          <p14:tracePt t="70937" x="3022600" y="6740525"/>
          <p14:tracePt t="70946" x="3071813" y="6740525"/>
          <p14:tracePt t="70951" x="3103563" y="6724650"/>
          <p14:tracePt t="70958" x="3136900" y="6724650"/>
          <p14:tracePt t="70965" x="3152775" y="6724650"/>
          <p14:tracePt t="70973" x="3201988" y="6724650"/>
          <p14:tracePt t="70980" x="3233738" y="6724650"/>
          <p14:tracePt t="70987" x="3267075" y="6724650"/>
          <p14:tracePt t="70997" x="3298825" y="6724650"/>
          <p14:tracePt t="71001" x="3332163" y="6724650"/>
          <p14:tracePt t="71008" x="3363913" y="6724650"/>
          <p14:tracePt t="71015" x="3379788" y="6707188"/>
          <p14:tracePt t="71022" x="3429000" y="6675438"/>
          <p14:tracePt t="71029" x="3460750" y="6659563"/>
          <p14:tracePt t="71037" x="3509963" y="6642100"/>
          <p14:tracePt t="71046" x="3525838" y="6642100"/>
          <p14:tracePt t="71058" x="3543300" y="6626225"/>
          <p14:tracePt t="71079" x="3559175" y="6626225"/>
          <p14:tracePt t="71087" x="3575050" y="6626225"/>
          <p14:tracePt t="71096" x="3590925" y="6610350"/>
          <p14:tracePt t="71101" x="3624263" y="6594475"/>
          <p14:tracePt t="71114" x="3656013" y="6578600"/>
          <p14:tracePt t="71122" x="3673475" y="6578600"/>
          <p14:tracePt t="71129" x="3689350" y="6561138"/>
          <p14:tracePt t="71136" x="3705225" y="6545263"/>
          <p14:tracePt t="71145" x="3738563" y="6529388"/>
          <p14:tracePt t="71150" x="3770313" y="6480175"/>
          <p14:tracePt t="71157" x="3802063" y="6464300"/>
          <p14:tracePt t="71164" x="3819525" y="6430963"/>
          <p14:tracePt t="71171" x="3835400" y="6415088"/>
          <p14:tracePt t="71178" x="3867150" y="6367463"/>
          <p14:tracePt t="71186" x="3900488" y="6334125"/>
          <p14:tracePt t="71195" x="3932238" y="6253163"/>
          <p14:tracePt t="71200" x="3949700" y="6203950"/>
          <p14:tracePt t="71207" x="3965575" y="6138863"/>
          <p14:tracePt t="71214" x="3965575" y="6107113"/>
          <p14:tracePt t="71222" x="3965575" y="6073775"/>
          <p14:tracePt t="71229" x="3965575" y="6042025"/>
          <p14:tracePt t="71244" x="3965575" y="6026150"/>
          <p14:tracePt t="71264" x="3965575" y="6008688"/>
          <p14:tracePt t="71293" x="3965575" y="5992813"/>
          <p14:tracePt t="71300" x="3932238" y="5976938"/>
          <p14:tracePt t="71307" x="3932238" y="5961063"/>
          <p14:tracePt t="71314" x="3916363" y="5927725"/>
          <p14:tracePt t="71321" x="3900488" y="5911850"/>
          <p14:tracePt t="71329" x="3884613" y="5862638"/>
          <p14:tracePt t="71335" x="3867150" y="5846763"/>
          <p14:tracePt t="71343" x="3835400" y="5815013"/>
          <p14:tracePt t="71349" x="3819525" y="5781675"/>
          <p14:tracePt t="71357" x="3786188" y="5765800"/>
          <p14:tracePt t="71363" x="3738563" y="5734050"/>
          <p14:tracePt t="71371" x="3705225" y="5700713"/>
          <p14:tracePt t="71379" x="3624263" y="5668963"/>
          <p14:tracePt t="71385" x="3559175" y="5651500"/>
          <p14:tracePt t="71393" x="3494088" y="5619750"/>
          <p14:tracePt t="71399" x="3444875" y="5603875"/>
          <p14:tracePt t="71407" x="3363913" y="5554663"/>
          <p14:tracePt t="71413" x="3298825" y="5538788"/>
          <p14:tracePt t="71420" x="3217863" y="5505450"/>
          <p14:tracePt t="71429" x="3136900" y="5489575"/>
          <p14:tracePt t="71435" x="3087688" y="5473700"/>
          <p14:tracePt t="71443" x="3006725" y="5440363"/>
          <p14:tracePt t="71449" x="2973388" y="5424488"/>
          <p14:tracePt t="71456" x="2908300" y="5408613"/>
          <p14:tracePt t="71463" x="2876550" y="5392738"/>
          <p14:tracePt t="71471" x="2843213" y="5392738"/>
          <p14:tracePt t="71479" x="2811463" y="5392738"/>
          <p14:tracePt t="71484" x="2762250" y="5392738"/>
          <p14:tracePt t="71492" x="2697163" y="5392738"/>
          <p14:tracePt t="71498" x="2649538" y="5392738"/>
          <p14:tracePt t="71506" x="2566988" y="5392738"/>
          <p14:tracePt t="71512" x="2519363" y="5392738"/>
          <p14:tracePt t="71520" x="2470150" y="5392738"/>
          <p14:tracePt t="71529" x="2420938" y="5392738"/>
          <p14:tracePt t="71534" x="2405063" y="5392738"/>
          <p14:tracePt t="71542" x="2355850" y="5392738"/>
          <p14:tracePt t="71548" x="2339975" y="5392738"/>
          <p14:tracePt t="71556" x="2324100" y="5392738"/>
          <p14:tracePt t="71562" x="2308225" y="5392738"/>
          <p14:tracePt t="71570" x="2274888" y="5392738"/>
          <p14:tracePt t="71584" x="2259013" y="5392738"/>
          <p14:tracePt t="71592" x="2243138" y="5392738"/>
          <p14:tracePt t="71598" x="2225675" y="5392738"/>
          <p14:tracePt t="71612" x="2193925" y="5392738"/>
          <p14:tracePt t="71619" x="2178050" y="5408613"/>
          <p14:tracePt t="71628" x="2162175" y="5424488"/>
          <p14:tracePt t="71634" x="2128838" y="5457825"/>
          <p14:tracePt t="71641" x="2079625" y="5505450"/>
          <p14:tracePt t="71650" x="2063750" y="5554663"/>
          <p14:tracePt t="71655" x="2047875" y="5586413"/>
          <p14:tracePt t="71662" x="2032000" y="5603875"/>
          <p14:tracePt t="71669" x="1998663" y="5668963"/>
          <p14:tracePt t="71679" x="1998663" y="5700713"/>
          <p14:tracePt t="71683" x="1982788" y="5700713"/>
          <p14:tracePt t="71691" x="1982788" y="5716588"/>
          <p14:tracePt t="71699" x="1982788" y="5749925"/>
          <p14:tracePt t="71705" x="1982788" y="5765800"/>
          <p14:tracePt t="71712" x="1982788" y="5781675"/>
          <p14:tracePt t="71728" x="1982788" y="5797550"/>
          <p14:tracePt t="71734" x="1982788" y="5815013"/>
          <p14:tracePt t="71741" x="1982788" y="5830888"/>
          <p14:tracePt t="71747" x="1966913" y="5862638"/>
          <p14:tracePt t="71755" x="1966913" y="5895975"/>
          <p14:tracePt t="71762" x="1966913" y="5911850"/>
          <p14:tracePt t="71770" x="1966913" y="5945188"/>
          <p14:tracePt t="71778" x="1966913" y="5992813"/>
          <p14:tracePt t="71783" x="1966913" y="6042025"/>
          <p14:tracePt t="71791" x="1966913" y="6107113"/>
          <p14:tracePt t="71799" x="1966913" y="6156325"/>
          <p14:tracePt t="71805" x="1966913" y="6188075"/>
          <p14:tracePt t="71812" x="1966913" y="6219825"/>
          <p14:tracePt t="71819" x="1966913" y="6253163"/>
          <p14:tracePt t="71829" x="1966913" y="6269038"/>
          <p14:tracePt t="71832" x="1966913" y="6284913"/>
          <p14:tracePt t="71862" x="1982788" y="6302375"/>
          <p14:tracePt t="71869" x="2014538" y="6318250"/>
          <p14:tracePt t="71878" x="2032000" y="6334125"/>
          <p14:tracePt t="71882" x="2063750" y="6334125"/>
          <p14:tracePt t="71890" x="2128838" y="6350000"/>
          <p14:tracePt t="71896" x="2193925" y="6367463"/>
          <p14:tracePt t="71904" x="2243138" y="6367463"/>
          <p14:tracePt t="71912" x="2290763" y="6367463"/>
          <p14:tracePt t="71918" x="2373313" y="6383338"/>
          <p14:tracePt t="71926" x="2405063" y="6399213"/>
          <p14:tracePt t="71932" x="2454275" y="6415088"/>
          <p14:tracePt t="71940" x="2486025" y="6430963"/>
          <p14:tracePt t="71946" x="2519363" y="6448425"/>
          <p14:tracePt t="71954" x="2566988" y="6464300"/>
          <p14:tracePt t="71962" x="2600325" y="6480175"/>
          <p14:tracePt t="71968" x="2616200" y="6513513"/>
          <p14:tracePt t="71976" x="2649538" y="6529388"/>
          <p14:tracePt t="71982" x="2681288" y="6545263"/>
          <p14:tracePt t="71989" x="2697163" y="6561138"/>
          <p14:tracePt t="71998" x="2730500" y="6578600"/>
          <p14:tracePt t="72003" x="2795588" y="6626225"/>
          <p14:tracePt t="72012" x="2892425" y="6642100"/>
          <p14:tracePt t="72017" x="2941638" y="6642100"/>
          <p14:tracePt t="72025" x="3022600" y="6642100"/>
          <p14:tracePt t="72032" x="3103563" y="6642100"/>
          <p14:tracePt t="72039" x="3184525" y="6610350"/>
          <p14:tracePt t="72047" x="3249613" y="6578600"/>
          <p14:tracePt t="72054" x="3298825" y="6561138"/>
          <p14:tracePt t="72062" x="3332163" y="6545263"/>
          <p14:tracePt t="72067" x="3348038" y="6529388"/>
          <p14:tracePt t="72075" x="3363913" y="6529388"/>
          <p14:tracePt t="72160" x="3363913" y="6513513"/>
          <p14:tracePt t="72217" x="3379788" y="6513513"/>
          <p14:tracePt t="72224" x="3379788" y="6496050"/>
          <p14:tracePt t="76406" x="3379788" y="6513513"/>
          <p14:tracePt t="76414" x="3332163" y="6561138"/>
          <p14:tracePt t="76420" x="3314700" y="6610350"/>
          <p14:tracePt t="76428" x="3282950" y="6626225"/>
          <p14:tracePt t="76434" x="3267075" y="6659563"/>
          <p14:tracePt t="76441" x="3249613" y="6707188"/>
          <p14:tracePt t="76452" x="3233738" y="6740525"/>
          <p14:tracePt t="76454" x="3201988" y="6756400"/>
          <p14:tracePt t="76462" x="3168650" y="6805613"/>
          <p14:tracePt t="76469" x="3152775" y="6821488"/>
          <p14:tracePt t="76475" x="3136900" y="6853238"/>
          <p14:tracePt t="76482" x="3087688" y="6902450"/>
          <p14:tracePt t="76489" x="3071813" y="6918325"/>
          <p14:tracePt t="76497" x="3038475" y="6951663"/>
          <p14:tracePt t="76504" x="3022600" y="6983413"/>
          <p14:tracePt t="76512" x="2973388" y="7048500"/>
          <p14:tracePt t="76518" x="2941638" y="7081838"/>
          <p14:tracePt t="76525" x="2925763" y="7129463"/>
          <p14:tracePt t="76532" x="2908300" y="7162800"/>
          <p14:tracePt t="76539" x="2892425" y="7194550"/>
          <p14:tracePt t="76547" x="2860675" y="7227888"/>
          <p14:tracePt t="76554" x="2843213" y="7259638"/>
          <p14:tracePt t="76562" x="2827338" y="7292975"/>
          <p14:tracePt t="76568" x="2811463" y="7324725"/>
          <p14:tracePt t="76577" x="2811463" y="7340600"/>
          <p14:tracePt t="76582" x="2779713" y="7373938"/>
          <p14:tracePt t="76589" x="2762250" y="7423150"/>
          <p14:tracePt t="76597" x="2746375" y="7454900"/>
          <p14:tracePt t="76604" x="2730500" y="7470775"/>
          <p14:tracePt t="76612" x="2714625" y="7504113"/>
          <p14:tracePt t="76618" x="2714625" y="7519988"/>
          <p14:tracePt t="76625" x="2697163" y="7519988"/>
          <p14:tracePt t="76632" x="2665413" y="7535863"/>
          <p14:tracePt t="76640" x="2649538" y="7551738"/>
          <p14:tracePt t="76646" x="2632075" y="7585075"/>
          <p14:tracePt t="76653" x="2600325" y="7616825"/>
          <p14:tracePt t="76662" x="2566988" y="7634288"/>
          <p14:tracePt t="76667" x="2551113" y="7650163"/>
          <p14:tracePt t="76675" x="2519363" y="7681913"/>
          <p14:tracePt t="76681" x="2470150" y="7731125"/>
          <p14:tracePt t="76689" x="2438400" y="7747000"/>
          <p14:tracePt t="76696" x="2420938" y="7780338"/>
          <p14:tracePt t="76703" x="2405063" y="7780338"/>
          <p14:tracePt t="76712" x="2389188" y="7796213"/>
          <p14:tracePt t="76718" x="2389188" y="7812088"/>
          <p14:tracePt t="76725" x="2373313" y="7812088"/>
          <p14:tracePt t="76731" x="2373313" y="7827963"/>
          <p14:tracePt t="76753" x="2355850" y="7827963"/>
          <p14:tracePt t="76761" x="2355850" y="7845425"/>
          <p14:tracePt t="76775" x="2355850" y="7861300"/>
          <p14:tracePt t="76781" x="2339975" y="7861300"/>
          <p14:tracePt t="76796" x="2339975" y="7877175"/>
          <p14:tracePt t="76803" x="2324100" y="7877175"/>
          <p14:tracePt t="76817" x="2324100" y="7893050"/>
          <p14:tracePt t="76829" x="2308225" y="7893050"/>
          <p14:tracePt t="76831" x="2308225" y="7908925"/>
          <p14:tracePt t="76838" x="2290763" y="7926388"/>
          <p14:tracePt t="76847" x="2290763" y="7942263"/>
          <p14:tracePt t="76852" x="2274888" y="8007350"/>
          <p14:tracePt t="76860" x="2274888" y="8023225"/>
          <p14:tracePt t="76868" x="2259013" y="8072438"/>
          <p14:tracePt t="76874" x="2259013" y="8104188"/>
          <p14:tracePt t="76881" x="2259013" y="8120063"/>
          <p14:tracePt t="76888" x="2259013" y="8137525"/>
          <p14:tracePt t="76897" x="2259013" y="8153400"/>
          <p14:tracePt t="76902" x="2259013" y="8169275"/>
          <p14:tracePt t="76924" x="2259013" y="8185150"/>
          <p14:tracePt t="76931" x="2274888" y="8185150"/>
          <p14:tracePt t="76938" x="2290763" y="8202613"/>
          <p14:tracePt t="76952" x="2324100" y="8218488"/>
          <p14:tracePt t="76960" x="2355850" y="8218488"/>
          <p14:tracePt t="76967" x="2373313" y="8218488"/>
          <p14:tracePt t="76974" x="2405063" y="8218488"/>
          <p14:tracePt t="76981" x="2438400" y="8218488"/>
          <p14:tracePt t="76988" x="2454275" y="8218488"/>
          <p14:tracePt t="76997" x="2470150" y="8218488"/>
          <p14:tracePt t="77002" x="2519363" y="8218488"/>
          <p14:tracePt t="77009" x="2535238" y="8218488"/>
          <p14:tracePt t="77017" x="2566988" y="8218488"/>
          <p14:tracePt t="77024" x="2584450" y="8202613"/>
          <p14:tracePt t="77030" x="2616200" y="8202613"/>
          <p14:tracePt t="77037" x="2632075" y="8202613"/>
          <p14:tracePt t="77046" x="2649538" y="8202613"/>
          <p14:tracePt t="77052" x="2665413" y="8202613"/>
          <p14:tracePt t="77059" x="2681288" y="8185150"/>
          <p14:tracePt t="77066" x="2697163" y="8185150"/>
          <p14:tracePt t="77080" x="2714625" y="8185150"/>
          <p14:tracePt t="77088" x="2730500" y="8185150"/>
          <p14:tracePt t="77096" x="2762250" y="8169275"/>
          <p14:tracePt t="77102" x="2795588" y="8169275"/>
          <p14:tracePt t="77109" x="2811463" y="8153400"/>
          <p14:tracePt t="77115" x="2892425" y="8137525"/>
          <p14:tracePt t="77123" x="2941638" y="8120063"/>
          <p14:tracePt t="77129" x="3022600" y="8088313"/>
          <p14:tracePt t="77137" x="3055938" y="8088313"/>
          <p14:tracePt t="77146" x="3119438" y="8072438"/>
          <p14:tracePt t="77151" x="3152775" y="8072438"/>
          <p14:tracePt t="77158" x="3201988" y="8056563"/>
          <p14:tracePt t="77165" x="3217863" y="8056563"/>
          <p14:tracePt t="77173" x="3233738" y="8056563"/>
          <p14:tracePt t="77179" x="3249613" y="8056563"/>
          <p14:tracePt t="77187" x="3282950" y="8056563"/>
          <p14:tracePt t="77198" x="3298825" y="8056563"/>
          <p14:tracePt t="77209" x="3314700" y="8056563"/>
          <p14:tracePt t="77223" x="3332163" y="8056563"/>
          <p14:tracePt t="77237" x="3348038" y="8056563"/>
          <p14:tracePt t="77251" x="3363913" y="8056563"/>
          <p14:tracePt t="77265" x="3379788" y="8039100"/>
          <p14:tracePt t="77279" x="3379788" y="8023225"/>
          <p14:tracePt t="77287" x="3397250" y="8023225"/>
          <p14:tracePt t="77301" x="3413125" y="8023225"/>
          <p14:tracePt t="77307" x="3429000" y="8023225"/>
          <p14:tracePt t="77323" x="3444875" y="8023225"/>
          <p14:tracePt t="77337" x="3460750" y="8023225"/>
          <p14:tracePt t="77346" x="3478213" y="8007350"/>
          <p14:tracePt t="77350" x="3494088" y="8007350"/>
          <p14:tracePt t="77357" x="3509963" y="7991475"/>
          <p14:tracePt t="77371" x="3525838" y="7991475"/>
          <p14:tracePt t="77387" x="3543300" y="7991475"/>
          <p14:tracePt t="77394" x="3559175" y="7991475"/>
          <p14:tracePt t="77407" x="3559175" y="7974013"/>
          <p14:tracePt t="77422" x="3590925" y="7958138"/>
          <p14:tracePt t="77464" x="3608388" y="7958138"/>
          <p14:tracePt t="77479" x="3624263" y="7942263"/>
          <p14:tracePt t="77493" x="3640138" y="7942263"/>
          <p14:tracePt t="77550" x="3640138" y="7926388"/>
          <p14:tracePt t="77563" x="3640138" y="7908925"/>
          <p14:tracePt t="77578" x="3640138" y="7877175"/>
          <p14:tracePt t="77585" x="3640138" y="7861300"/>
          <p14:tracePt t="77592" x="3640138" y="7845425"/>
          <p14:tracePt t="77607" x="3640138" y="7827963"/>
          <p14:tracePt t="77643" x="3624263" y="7812088"/>
          <p14:tracePt t="77649" x="3608388" y="7796213"/>
          <p14:tracePt t="77656" x="3590925" y="7780338"/>
          <p14:tracePt t="77663" x="3559175" y="7762875"/>
          <p14:tracePt t="77670" x="3543300" y="7747000"/>
          <p14:tracePt t="77678" x="3525838" y="7747000"/>
          <p14:tracePt t="77684" x="3509963" y="7731125"/>
          <p14:tracePt t="77692" x="3478213" y="7697788"/>
          <p14:tracePt t="77698" x="3460750" y="7697788"/>
          <p14:tracePt t="77706" x="3460750" y="7681913"/>
          <p14:tracePt t="77720" x="3444875" y="7681913"/>
          <p14:tracePt t="77742" x="3429000" y="7681913"/>
          <p14:tracePt t="77756" x="3397250" y="7666038"/>
          <p14:tracePt t="77762" x="3363913" y="7650163"/>
          <p14:tracePt t="77770" x="3348038" y="7650163"/>
          <p14:tracePt t="77778" x="3332163" y="7650163"/>
          <p14:tracePt t="77784" x="3314700" y="7650163"/>
          <p14:tracePt t="77792" x="3282950" y="7650163"/>
          <p14:tracePt t="77799" x="3267075" y="7650163"/>
          <p14:tracePt t="77806" x="3233738" y="7650163"/>
          <p14:tracePt t="77813" x="3184525" y="7650163"/>
          <p14:tracePt t="77820" x="3152775" y="7650163"/>
          <p14:tracePt t="77828" x="3119438" y="7650163"/>
          <p14:tracePt t="77834" x="3103563" y="7666038"/>
          <p14:tracePt t="77841" x="3071813" y="7666038"/>
          <p14:tracePt t="77848" x="3038475" y="7666038"/>
          <p14:tracePt t="77856" x="3006725" y="7666038"/>
          <p14:tracePt t="77862" x="2990850" y="7666038"/>
          <p14:tracePt t="77869" x="2973388" y="7681913"/>
          <p14:tracePt t="77878" x="2941638" y="7681913"/>
          <p14:tracePt t="77891" x="2908300" y="7681913"/>
          <p14:tracePt t="77898" x="2876550" y="7697788"/>
          <p14:tracePt t="77905" x="2876550" y="7715250"/>
          <p14:tracePt t="77912" x="2843213" y="7715250"/>
          <p14:tracePt t="77919" x="2827338" y="7715250"/>
          <p14:tracePt t="77927" x="2811463" y="7731125"/>
          <p14:tracePt t="77933" x="2795588" y="7747000"/>
          <p14:tracePt t="77941" x="2762250" y="7747000"/>
          <p14:tracePt t="77947" x="2746375" y="7762875"/>
          <p14:tracePt t="77955" x="2714625" y="7762875"/>
          <p14:tracePt t="77969" x="2697163" y="7780338"/>
          <p14:tracePt t="77977" x="2665413" y="7780338"/>
          <p14:tracePt t="78004" x="2665413" y="7796213"/>
          <p14:tracePt t="78012" x="2649538" y="7796213"/>
          <p14:tracePt t="78018" x="2632075" y="7812088"/>
          <p14:tracePt t="78025" x="2632075" y="7827963"/>
          <p14:tracePt t="78033" x="2616200" y="7827963"/>
          <p14:tracePt t="78039" x="2616200" y="7845425"/>
          <p14:tracePt t="78049" x="2600325" y="7845425"/>
          <p14:tracePt t="78054" x="2584450" y="7845425"/>
          <p14:tracePt t="78068" x="2584450" y="7861300"/>
          <p14:tracePt t="78083" x="2566988" y="7861300"/>
          <p14:tracePt t="78098" x="2566988" y="7877175"/>
          <p14:tracePt t="78104" x="2566988" y="7893050"/>
          <p14:tracePt t="78112" x="2551113" y="7908925"/>
          <p14:tracePt t="78118" x="2551113" y="7926388"/>
          <p14:tracePt t="78125" x="2551113" y="7942263"/>
          <p14:tracePt t="78140" x="2551113" y="7974013"/>
          <p14:tracePt t="78153" x="2551113" y="7991475"/>
          <p14:tracePt t="78162" x="2566988" y="8007350"/>
          <p14:tracePt t="78168" x="2566988" y="8023225"/>
          <p14:tracePt t="78176" x="2566988" y="8039100"/>
          <p14:tracePt t="78182" x="2600325" y="8056563"/>
          <p14:tracePt t="78190" x="2616200" y="8056563"/>
          <p14:tracePt t="78198" x="2616200" y="8072438"/>
          <p14:tracePt t="78204" x="2632075" y="8088313"/>
          <p14:tracePt t="78212" x="2649538" y="8104188"/>
          <p14:tracePt t="78225" x="2665413" y="8120063"/>
          <p14:tracePt t="78232" x="2665413" y="8137525"/>
          <p14:tracePt t="78239" x="2681288" y="8137525"/>
          <p14:tracePt t="78246" x="2697163" y="8137525"/>
          <p14:tracePt t="78253" x="2697163" y="8153400"/>
          <p14:tracePt t="78262" x="2714625" y="8153400"/>
          <p14:tracePt t="78268" x="2730500" y="8169275"/>
          <p14:tracePt t="78275" x="2746375" y="8169275"/>
          <p14:tracePt t="78281" x="2779713" y="8169275"/>
          <p14:tracePt t="78289" x="2795588" y="8185150"/>
          <p14:tracePt t="78296" x="2811463" y="8202613"/>
          <p14:tracePt t="78304" x="2827338" y="8202613"/>
          <p14:tracePt t="78311" x="2843213" y="8202613"/>
          <p14:tracePt t="78317" x="2860675" y="8218488"/>
          <p14:tracePt t="78324" x="2876550" y="8234363"/>
          <p14:tracePt t="78331" x="2892425" y="8234363"/>
          <p14:tracePt t="78346" x="2908300" y="8234363"/>
          <p14:tracePt t="78353" x="2941638" y="8234363"/>
          <p14:tracePt t="78361" x="2973388" y="8234363"/>
          <p14:tracePt t="78367" x="2990850" y="8234363"/>
          <p14:tracePt t="78374" x="3038475" y="8234363"/>
          <p14:tracePt t="78381" x="3087688" y="8202613"/>
          <p14:tracePt t="78388" x="3119438" y="8169275"/>
          <p14:tracePt t="78397" x="3168650" y="8169275"/>
          <p14:tracePt t="78403" x="3184525" y="8153400"/>
          <p14:tracePt t="78410" x="3201988" y="8153400"/>
          <p14:tracePt t="78467" x="3217863" y="8153400"/>
          <p14:tracePt t="78474" x="3233738" y="8153400"/>
          <p14:tracePt t="78480" x="3249613" y="8153400"/>
          <p14:tracePt t="78489" x="3267075" y="8153400"/>
          <p14:tracePt t="78502" x="3282950" y="8137525"/>
          <p14:tracePt t="78510" x="3298825" y="8137525"/>
          <p14:tracePt t="78516" x="3314700" y="8137525"/>
          <p14:tracePt t="78524" x="3332163" y="8137525"/>
          <p14:tracePt t="78530" x="3363913" y="8137525"/>
          <p14:tracePt t="78538" x="3413125" y="8137525"/>
          <p14:tracePt t="78548" x="3429000" y="8137525"/>
          <p14:tracePt t="78552" x="3444875" y="8137525"/>
          <p14:tracePt t="78559" x="3460750" y="8137525"/>
          <p14:tracePt t="78623" x="3478213" y="8137525"/>
          <p14:tracePt t="78652" x="3494088" y="8137525"/>
          <p14:tracePt t="78716" x="3509963" y="8137525"/>
          <p14:tracePt t="82364" x="3460750" y="7908925"/>
          <p14:tracePt t="82371" x="3379788" y="7535863"/>
          <p14:tracePt t="82381" x="3267075" y="7048500"/>
          <p14:tracePt t="82386" x="3168650" y="6561138"/>
          <p14:tracePt t="82392" x="3038475" y="5911850"/>
          <p14:tracePt t="82401" x="2941638" y="5294313"/>
          <p14:tracePt t="82405" x="2843213" y="4530725"/>
          <p14:tracePt t="82413" x="2795588" y="3881438"/>
          <p14:tracePt t="82420" x="2746375" y="3313113"/>
          <p14:tracePt t="82426" x="2714625" y="2744788"/>
          <p14:tracePt t="82434" x="2714625" y="2322513"/>
          <p14:tracePt t="82441" x="2730500" y="1884363"/>
          <p14:tracePt t="82448" x="2730500" y="1608138"/>
          <p14:tracePt t="82455" x="2746375" y="1347788"/>
          <p14:tracePt t="82463" x="2746375" y="1217613"/>
          <p14:tracePt t="82470" x="2746375" y="1120775"/>
          <p14:tracePt t="82478" x="2762250" y="1055688"/>
          <p14:tracePt t="82484" x="2762250" y="1006475"/>
          <p14:tracePt t="82491" x="2779713" y="974725"/>
          <p14:tracePt t="82499" x="2795588" y="958850"/>
          <p14:tracePt t="82506" x="2795588" y="941388"/>
          <p14:tracePt t="82734" x="2827338" y="828675"/>
          <p14:tracePt t="82740" x="2843213" y="747713"/>
          <p14:tracePt t="82749" x="2892425" y="649288"/>
          <p14:tracePt t="82755" x="2908300" y="633413"/>
          <p14:tracePt t="82765" x="2941638" y="552450"/>
          <p14:tracePt t="82773" x="2973388" y="503238"/>
          <p14:tracePt t="82776" x="2990850" y="406400"/>
          <p14:tracePt t="82783" x="3055938" y="307975"/>
          <p14:tracePt t="82789" x="3055938" y="242888"/>
          <p14:tracePt t="82798" x="3087688" y="146050"/>
          <p14:tracePt t="82803" x="3103563" y="96838"/>
          <p14:tracePt t="82811" x="3103563" y="49213"/>
          <p14:tracePt t="82831" x="3119438" y="49213"/>
          <p14:tracePt t="82832" x="3119438" y="31750"/>
          <p14:tracePt t="82862" x="3136900" y="15875"/>
          <p14:tracePt t="82875" x="3152775" y="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EE5B"/>
            </a:gs>
            <a:gs pos="100000">
              <a:srgbClr val="FFFF00"/>
            </a:gs>
          </a:gsLst>
          <a:path path="circle">
            <a:fillToRect l="15000" t="50000" r="85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05D9C2-B438-41F3-AE33-7419ED9FBB20}"/>
              </a:ext>
            </a:extLst>
          </p:cNvPr>
          <p:cNvSpPr/>
          <p:nvPr/>
        </p:nvSpPr>
        <p:spPr>
          <a:xfrm>
            <a:off x="37489" y="844277"/>
            <a:ext cx="684347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u="sng" cap="none" spc="0" dirty="0">
                <a:ln/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THE  TITLE AND  TABLE PAGES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55CAB2-2C15-43F7-9C70-7C80C376F67F}"/>
              </a:ext>
            </a:extLst>
          </p:cNvPr>
          <p:cNvSpPr/>
          <p:nvPr/>
        </p:nvSpPr>
        <p:spPr>
          <a:xfrm>
            <a:off x="5938078" y="21771"/>
            <a:ext cx="827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7e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100221C7-1408-D64D-B098-E1DDF8036F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9" y="1767606"/>
            <a:ext cx="6795868" cy="5395193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9E8C3A70-5553-5FEE-90E3-300C1A0CB9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838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0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387"/>
    </mc:Choice>
    <mc:Fallback xmlns="">
      <p:transition spd="slow" advTm="593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0568" x="3770313" y="0"/>
          <p14:tracePt t="30576" x="3770313" y="114300"/>
          <p14:tracePt t="30582" x="3770313" y="260350"/>
          <p14:tracePt t="30592" x="3754438" y="390525"/>
          <p14:tracePt t="30597" x="3754438" y="519113"/>
          <p14:tracePt t="30605" x="3721100" y="633413"/>
          <p14:tracePt t="30611" x="3689350" y="698500"/>
          <p14:tracePt t="30617" x="3656013" y="763588"/>
          <p14:tracePt t="30625" x="3624263" y="795338"/>
          <p14:tracePt t="30632" x="3559175" y="844550"/>
          <p14:tracePt t="30644" x="3509963" y="893763"/>
          <p14:tracePt t="30646" x="3444875" y="958850"/>
          <p14:tracePt t="30654" x="3397250" y="1006475"/>
          <p14:tracePt t="30662" x="3332163" y="1087438"/>
          <p14:tracePt t="30667" x="3249613" y="1217613"/>
          <p14:tracePt t="30674" x="3184525" y="1347788"/>
          <p14:tracePt t="30682" x="3136900" y="1446213"/>
          <p14:tracePt t="30688" x="3103563" y="1574800"/>
          <p14:tracePt t="30694" x="3038475" y="1689100"/>
          <p14:tracePt t="30702" x="2990850" y="1785938"/>
          <p14:tracePt t="30709" x="2957513" y="1900238"/>
          <p14:tracePt t="30716" x="2957513" y="1997075"/>
          <p14:tracePt t="30723" x="2925763" y="2046288"/>
          <p14:tracePt t="30730" x="2925763" y="2095500"/>
          <p14:tracePt t="30739" x="2908300" y="2095500"/>
          <p14:tracePt t="30744" x="2892425" y="2111375"/>
          <p14:tracePt t="30752" x="2860675" y="2127250"/>
          <p14:tracePt t="30759" x="2795588" y="2143125"/>
          <p14:tracePt t="30766" x="2746375" y="2160588"/>
          <p14:tracePt t="30773" x="2665413" y="2160588"/>
          <p14:tracePt t="30780" x="2649538" y="2160588"/>
          <p14:tracePt t="30788" x="2600325" y="2160588"/>
          <p14:tracePt t="30794" x="2566988" y="2160588"/>
          <p14:tracePt t="30802" x="2551113" y="2192338"/>
          <p14:tracePt t="30809" x="2501900" y="2208213"/>
          <p14:tracePt t="30816" x="2438400" y="2273300"/>
          <p14:tracePt t="30823" x="2389188" y="2306638"/>
          <p14:tracePt t="30831" x="2324100" y="2371725"/>
          <p14:tracePt t="30839" x="2308225" y="2403475"/>
          <p14:tracePt t="30845" x="2259013" y="2436813"/>
          <p14:tracePt t="30852" x="2209800" y="2468563"/>
          <p14:tracePt t="30858" x="2144713" y="2501900"/>
          <p14:tracePt t="30866" x="2097088" y="2533650"/>
          <p14:tracePt t="30872" x="2032000" y="2549525"/>
          <p14:tracePt t="30880" x="1998663" y="2549525"/>
          <p14:tracePt t="30888" x="1966913" y="2549525"/>
          <p14:tracePt t="30894" x="1933575" y="2549525"/>
          <p14:tracePt t="30902" x="1917700" y="2549525"/>
          <p14:tracePt t="30908" x="1884363" y="2549525"/>
          <p14:tracePt t="30922" x="1868488" y="2533650"/>
          <p14:tracePt t="30930" x="1852613" y="2501900"/>
          <p14:tracePt t="30939" x="1836738" y="2484438"/>
          <p14:tracePt t="30944" x="1820863" y="2468563"/>
          <p14:tracePt t="30951" x="1820863" y="2452688"/>
          <p14:tracePt t="31315" x="1820863" y="2468563"/>
          <p14:tracePt t="31324" x="1820863" y="2501900"/>
          <p14:tracePt t="31328" x="1787525" y="2549525"/>
          <p14:tracePt t="31337" x="1787525" y="2582863"/>
          <p14:tracePt t="31343" x="1755775" y="2598738"/>
          <p14:tracePt t="31350" x="1738313" y="2647950"/>
          <p14:tracePt t="31359" x="1706563" y="2679700"/>
          <p14:tracePt t="31364" x="1690688" y="2679700"/>
          <p14:tracePt t="31374" x="1673225" y="2695575"/>
          <p14:tracePt t="31378" x="1657350" y="2728913"/>
          <p14:tracePt t="31386" x="1625600" y="2744788"/>
          <p14:tracePt t="31393" x="1608138" y="2744788"/>
          <p14:tracePt t="31400" x="1608138" y="2760663"/>
          <p14:tracePt t="31405" x="1592263" y="2760663"/>
          <p14:tracePt t="31413" x="1576388" y="2776538"/>
          <p14:tracePt t="31422" x="1544638" y="2776538"/>
          <p14:tracePt t="31451" x="1527175" y="2776538"/>
          <p14:tracePt t="31671" x="1511300" y="2776538"/>
          <p14:tracePt t="31677" x="1511300" y="2794000"/>
          <p14:tracePt t="31763" x="1479550" y="2809875"/>
          <p14:tracePt t="31770" x="1430338" y="2841625"/>
          <p14:tracePt t="31777" x="1381125" y="2890838"/>
          <p14:tracePt t="31784" x="1349375" y="2890838"/>
          <p14:tracePt t="31807" x="1349375" y="2906713"/>
          <p14:tracePt t="31857" x="1331913" y="2924175"/>
          <p14:tracePt t="31862" x="1300163" y="2971800"/>
          <p14:tracePt t="31869" x="1235075" y="3021013"/>
          <p14:tracePt t="31877" x="1203325" y="3070225"/>
          <p14:tracePt t="31883" x="1185863" y="3117850"/>
          <p14:tracePt t="31892" x="1169988" y="3151188"/>
          <p14:tracePt t="31898" x="1138238" y="3182938"/>
          <p14:tracePt t="31909" x="1104900" y="3216275"/>
          <p14:tracePt t="31911" x="1073150" y="3232150"/>
          <p14:tracePt t="31919" x="1039813" y="3263900"/>
          <p14:tracePt t="31926" x="1023938" y="3281363"/>
          <p14:tracePt t="31935" x="1008063" y="3297238"/>
          <p14:tracePt t="31947" x="990600" y="3313113"/>
          <p14:tracePt t="31960" x="974725" y="3328988"/>
          <p14:tracePt t="31972" x="942975" y="3362325"/>
          <p14:tracePt t="31975" x="942975" y="3378200"/>
          <p14:tracePt t="31982" x="927100" y="3409950"/>
          <p14:tracePt t="32090" x="909638" y="3427413"/>
          <p14:tracePt t="32097" x="909638" y="3443288"/>
          <p14:tracePt t="32105" x="877888" y="3540125"/>
          <p14:tracePt t="32111" x="862013" y="3638550"/>
          <p14:tracePt t="32118" x="844550" y="3686175"/>
          <p14:tracePt t="32126" x="844550" y="3703638"/>
          <p14:tracePt t="32132" x="844550" y="3735388"/>
          <p14:tracePt t="32141" x="828675" y="3751263"/>
          <p14:tracePt t="32146" x="828675" y="3768725"/>
          <p14:tracePt t="32246" x="828675" y="3784600"/>
          <p14:tracePt t="32261" x="828675" y="3800475"/>
          <p14:tracePt t="33043" x="844550" y="3816350"/>
          <p14:tracePt t="33050" x="862013" y="3816350"/>
          <p14:tracePt t="33057" x="877888" y="3832225"/>
          <p14:tracePt t="33064" x="893763" y="3832225"/>
          <p14:tracePt t="33072" x="909638" y="3849688"/>
          <p14:tracePt t="33085" x="927100" y="3849688"/>
          <p14:tracePt t="33092" x="927100" y="3865563"/>
          <p14:tracePt t="33114" x="942975" y="3865563"/>
          <p14:tracePt t="33128" x="974725" y="3865563"/>
          <p14:tracePt t="33143" x="990600" y="3865563"/>
          <p14:tracePt t="33149" x="1008063" y="3865563"/>
          <p14:tracePt t="33158" x="1023938" y="3849688"/>
          <p14:tracePt t="33163" x="1023938" y="3832225"/>
          <p14:tracePt t="33172" x="1039813" y="3816350"/>
          <p14:tracePt t="33178" x="1089025" y="3784600"/>
          <p14:tracePt t="33185" x="1104900" y="3751263"/>
          <p14:tracePt t="33192" x="1120775" y="3735388"/>
          <p14:tracePt t="33199" x="1169988" y="3703638"/>
          <p14:tracePt t="33208" x="1203325" y="3670300"/>
          <p14:tracePt t="33213" x="1219200" y="3638550"/>
          <p14:tracePt t="33221" x="1250950" y="3589338"/>
          <p14:tracePt t="33227" x="1266825" y="3589338"/>
          <p14:tracePt t="33235" x="1300163" y="3573463"/>
          <p14:tracePt t="33242" x="1316038" y="3540125"/>
          <p14:tracePt t="33249" x="1331913" y="3508375"/>
          <p14:tracePt t="33257" x="1331913" y="3492500"/>
          <p14:tracePt t="33263" x="1349375" y="3459163"/>
          <p14:tracePt t="33269" x="1365250" y="3443288"/>
          <p14:tracePt t="33277" x="1365250" y="3394075"/>
          <p14:tracePt t="33284" x="1365250" y="3378200"/>
          <p14:tracePt t="33293" x="1365250" y="3362325"/>
          <p14:tracePt t="33298" x="1365250" y="3346450"/>
          <p14:tracePt t="33307" x="1365250" y="3313113"/>
          <p14:tracePt t="33312" x="1365250" y="3297238"/>
          <p14:tracePt t="33327" x="1365250" y="3281363"/>
          <p14:tracePt t="33333" x="1365250" y="3263900"/>
          <p14:tracePt t="33342" x="1365250" y="3248025"/>
          <p14:tracePt t="33348" x="1349375" y="3232150"/>
          <p14:tracePt t="33357" x="1349375" y="3198813"/>
          <p14:tracePt t="33362" x="1349375" y="3182938"/>
          <p14:tracePt t="33369" x="1349375" y="3167063"/>
          <p14:tracePt t="33391" x="1349375" y="3151188"/>
          <p14:tracePt t="33398" x="1331913" y="3117850"/>
          <p14:tracePt t="33409" x="1331913" y="3086100"/>
          <p14:tracePt t="33412" x="1316038" y="3036888"/>
          <p14:tracePt t="33419" x="1316038" y="3005138"/>
          <p14:tracePt t="33427" x="1284288" y="2987675"/>
          <p14:tracePt t="33443" x="1266825" y="2971800"/>
          <p14:tracePt t="33447" x="1250950" y="2955925"/>
          <p14:tracePt t="33454" x="1250950" y="2940050"/>
          <p14:tracePt t="33460" x="1235075" y="2940050"/>
          <p14:tracePt t="33467" x="1219200" y="2924175"/>
          <p14:tracePt t="33475" x="1185863" y="2906713"/>
          <p14:tracePt t="33482" x="1138238" y="2890838"/>
          <p14:tracePt t="33489" x="1073150" y="2890838"/>
          <p14:tracePt t="33497" x="1023938" y="2890838"/>
          <p14:tracePt t="33504" x="942975" y="2890838"/>
          <p14:tracePt t="33511" x="909638" y="2890838"/>
          <p14:tracePt t="33517" x="877888" y="2890838"/>
          <p14:tracePt t="33524" x="844550" y="2906713"/>
          <p14:tracePt t="33532" x="812800" y="2906713"/>
          <p14:tracePt t="33539" x="779463" y="2924175"/>
          <p14:tracePt t="33547" x="747713" y="2940050"/>
          <p14:tracePt t="33554" x="731838" y="2955925"/>
          <p14:tracePt t="33560" x="714375" y="2971800"/>
          <p14:tracePt t="33568" x="698500" y="2987675"/>
          <p14:tracePt t="33574" x="666750" y="3005138"/>
          <p14:tracePt t="33582" x="649288" y="3021013"/>
          <p14:tracePt t="33589" x="617538" y="3086100"/>
          <p14:tracePt t="33596" x="568325" y="3151188"/>
          <p14:tracePt t="33604" x="536575" y="3232150"/>
          <p14:tracePt t="33610" x="520700" y="3313113"/>
          <p14:tracePt t="33618" x="487363" y="3362325"/>
          <p14:tracePt t="33624" x="471488" y="3394075"/>
          <p14:tracePt t="33632" x="438150" y="3443288"/>
          <p14:tracePt t="33640" x="422275" y="3475038"/>
          <p14:tracePt t="33646" x="422275" y="3492500"/>
          <p14:tracePt t="33654" x="406400" y="3524250"/>
          <p14:tracePt t="33660" x="390525" y="3573463"/>
          <p14:tracePt t="33669" x="373063" y="3605213"/>
          <p14:tracePt t="33674" x="373063" y="3670300"/>
          <p14:tracePt t="33681" x="325438" y="3768725"/>
          <p14:tracePt t="33689" x="325438" y="3832225"/>
          <p14:tracePt t="33696" x="309563" y="3930650"/>
          <p14:tracePt t="33703" x="309563" y="4011613"/>
          <p14:tracePt t="33709" x="309563" y="4043363"/>
          <p14:tracePt t="33716" x="292100" y="4092575"/>
          <p14:tracePt t="33723" x="292100" y="4108450"/>
          <p14:tracePt t="33731" x="292100" y="4141788"/>
          <p14:tracePt t="33739" x="276225" y="4157663"/>
          <p14:tracePt t="33745" x="276225" y="4191000"/>
          <p14:tracePt t="33753" x="276225" y="4222750"/>
          <p14:tracePt t="33760" x="276225" y="4287838"/>
          <p14:tracePt t="33767" x="276225" y="4337050"/>
          <p14:tracePt t="33773" x="260350" y="4402138"/>
          <p14:tracePt t="33781" x="260350" y="4449763"/>
          <p14:tracePt t="33790" x="260350" y="4483100"/>
          <p14:tracePt t="33795" x="244475" y="4548188"/>
          <p14:tracePt t="33803" x="244475" y="4564063"/>
          <p14:tracePt t="33809" x="244475" y="4613275"/>
          <p14:tracePt t="33817" x="244475" y="4629150"/>
          <p14:tracePt t="33823" x="244475" y="4645025"/>
          <p14:tracePt t="33831" x="244475" y="4660900"/>
          <p14:tracePt t="33840" x="244475" y="4678363"/>
          <p14:tracePt t="33845" x="244475" y="4694238"/>
          <p14:tracePt t="33852" x="244475" y="4710113"/>
          <p14:tracePt t="33858" x="244475" y="4725988"/>
          <p14:tracePt t="33867" x="260350" y="4759325"/>
          <p14:tracePt t="33872" x="260350" y="4775200"/>
          <p14:tracePt t="33881" x="260350" y="4806950"/>
          <p14:tracePt t="33889" x="276225" y="4872038"/>
          <p14:tracePt t="33895" x="292100" y="4953000"/>
          <p14:tracePt t="33903" x="292100" y="5067300"/>
          <p14:tracePt t="33908" x="309563" y="5132388"/>
          <p14:tracePt t="33917" x="309563" y="5197475"/>
          <p14:tracePt t="33923" x="309563" y="5229225"/>
          <p14:tracePt t="33930" x="325438" y="5262563"/>
          <p14:tracePt t="33939" x="325438" y="5278438"/>
          <p14:tracePt t="33944" x="325438" y="5311775"/>
          <p14:tracePt t="33952" x="325438" y="5327650"/>
          <p14:tracePt t="33958" x="341313" y="5359400"/>
          <p14:tracePt t="33966" x="341313" y="5375275"/>
          <p14:tracePt t="33973" x="357188" y="5424488"/>
          <p14:tracePt t="33980" x="357188" y="5489575"/>
          <p14:tracePt t="33989" x="357188" y="5603875"/>
          <p14:tracePt t="33994" x="373063" y="5734050"/>
          <p14:tracePt t="34002" x="390525" y="5862638"/>
          <p14:tracePt t="34008" x="390525" y="5927725"/>
          <p14:tracePt t="34016" x="406400" y="5992813"/>
          <p14:tracePt t="34023" x="406400" y="6042025"/>
          <p14:tracePt t="34030" x="422275" y="6107113"/>
          <p14:tracePt t="34038" x="438150" y="6156325"/>
          <p14:tracePt t="34044" x="455613" y="6203950"/>
          <p14:tracePt t="34051" x="455613" y="6237288"/>
          <p14:tracePt t="34057" x="471488" y="6253163"/>
          <p14:tracePt t="34066" x="471488" y="6284913"/>
          <p14:tracePt t="34074" x="503238" y="6318250"/>
          <p14:tracePt t="34079" x="503238" y="6350000"/>
          <p14:tracePt t="34087" x="520700" y="6383338"/>
          <p14:tracePt t="34093" x="585788" y="6448425"/>
          <p14:tracePt t="34101" x="633413" y="6529388"/>
          <p14:tracePt t="34107" x="666750" y="6594475"/>
          <p14:tracePt t="34115" x="731838" y="6642100"/>
          <p14:tracePt t="34122" x="763588" y="6675438"/>
          <p14:tracePt t="34130" x="812800" y="6675438"/>
          <p14:tracePt t="34137" x="844550" y="6675438"/>
          <p14:tracePt t="34143" x="893763" y="6675438"/>
          <p14:tracePt t="34151" x="927100" y="6675438"/>
          <p14:tracePt t="34157" x="958850" y="6675438"/>
          <p14:tracePt t="34165" x="990600" y="6675438"/>
          <p14:tracePt t="34172" x="1008063" y="6675438"/>
          <p14:tracePt t="34179" x="1023938" y="6675438"/>
          <p14:tracePt t="34186" x="1039813" y="6675438"/>
          <p14:tracePt t="34458" x="1104900" y="6691313"/>
          <p14:tracePt t="34464" x="1185863" y="6707188"/>
          <p14:tracePt t="34472" x="1219200" y="6707188"/>
          <p14:tracePt t="34478" x="1266825" y="6707188"/>
          <p14:tracePt t="34487" x="1300163" y="6724650"/>
          <p14:tracePt t="34493" x="1316038" y="6724650"/>
          <p14:tracePt t="34499" x="1331913" y="6724650"/>
          <p14:tracePt t="34509" x="1349375" y="6724650"/>
          <p14:tracePt t="34514" x="1365250" y="6740525"/>
          <p14:tracePt t="34526" x="1381125" y="6740525"/>
          <p14:tracePt t="34528" x="1397000" y="6740525"/>
          <p14:tracePt t="34536" x="1414463" y="6756400"/>
          <p14:tracePt t="34543" x="1446213" y="6756400"/>
          <p14:tracePt t="34549" x="1479550" y="6772275"/>
          <p14:tracePt t="34558" x="1495425" y="6772275"/>
          <p14:tracePt t="34564" x="1544638" y="6772275"/>
          <p14:tracePt t="34571" x="1576388" y="6772275"/>
          <p14:tracePt t="34578" x="1608138" y="6772275"/>
          <p14:tracePt t="34585" x="1641475" y="6772275"/>
          <p14:tracePt t="34592" x="1657350" y="6772275"/>
          <p14:tracePt t="34599" x="1690688" y="6772275"/>
          <p14:tracePt t="34608" x="1706563" y="6772275"/>
          <p14:tracePt t="34614" x="1722438" y="6756400"/>
          <p14:tracePt t="34623" x="1738313" y="6756400"/>
          <p14:tracePt t="34643" x="1755775" y="6756400"/>
          <p14:tracePt t="36192" x="1755775" y="6707188"/>
          <p14:tracePt t="36200" x="1738313" y="6675438"/>
          <p14:tracePt t="36207" x="1738313" y="6626225"/>
          <p14:tracePt t="36213" x="1722438" y="6594475"/>
          <p14:tracePt t="36222" x="1706563" y="6545263"/>
          <p14:tracePt t="36228" x="1706563" y="6496050"/>
          <p14:tracePt t="36234" x="1690688" y="6448425"/>
          <p14:tracePt t="36243" x="1690688" y="6430963"/>
          <p14:tracePt t="36248" x="1657350" y="6399213"/>
          <p14:tracePt t="36258" x="1657350" y="6383338"/>
          <p14:tracePt t="36263" x="1641475" y="6334125"/>
          <p14:tracePt t="36271" x="1641475" y="6302375"/>
          <p14:tracePt t="36278" x="1625600" y="6269038"/>
          <p14:tracePt t="36284" x="1608138" y="6203950"/>
          <p14:tracePt t="36293" x="1576388" y="6091238"/>
          <p14:tracePt t="36298" x="1544638" y="6008688"/>
          <p14:tracePt t="36310" x="1544638" y="5911850"/>
          <p14:tracePt t="36313" x="1527175" y="5830888"/>
          <p14:tracePt t="36319" x="1511300" y="5797550"/>
          <p14:tracePt t="36328" x="1511300" y="5765800"/>
          <p14:tracePt t="36334" x="1511300" y="5716588"/>
          <p14:tracePt t="36343" x="1511300" y="5700713"/>
          <p14:tracePt t="36349" x="1511300" y="5651500"/>
          <p14:tracePt t="36362" x="1511300" y="5586413"/>
          <p14:tracePt t="36371" x="1511300" y="5570538"/>
          <p14:tracePt t="36377" x="1511300" y="5505450"/>
          <p14:tracePt t="36383" x="1511300" y="5473700"/>
          <p14:tracePt t="36392" x="1511300" y="5424488"/>
          <p14:tracePt t="36398" x="1511300" y="5392738"/>
          <p14:tracePt t="36408" x="1511300" y="5343525"/>
          <p14:tracePt t="36412" x="1511300" y="5311775"/>
          <p14:tracePt t="36420" x="1511300" y="5294313"/>
          <p14:tracePt t="36426" x="1511300" y="5262563"/>
          <p14:tracePt t="36434" x="1511300" y="5246688"/>
          <p14:tracePt t="36442" x="1511300" y="5213350"/>
          <p14:tracePt t="36448" x="1511300" y="5181600"/>
          <p14:tracePt t="36456" x="1511300" y="5132388"/>
          <p14:tracePt t="36463" x="1511300" y="5083175"/>
          <p14:tracePt t="36469" x="1511300" y="4970463"/>
          <p14:tracePt t="36476" x="1511300" y="4889500"/>
          <p14:tracePt t="36483" x="1511300" y="4824413"/>
          <p14:tracePt t="36492" x="1527175" y="4759325"/>
          <p14:tracePt t="36497" x="1527175" y="4725988"/>
          <p14:tracePt t="36506" x="1544638" y="4678363"/>
          <p14:tracePt t="36512" x="1544638" y="4645025"/>
          <p14:tracePt t="36518" x="1544638" y="4629150"/>
          <p14:tracePt t="36525" x="1544638" y="4613275"/>
          <p14:tracePt t="36533" x="1544638" y="4595813"/>
          <p14:tracePt t="36542" x="1544638" y="4579938"/>
          <p14:tracePt t="36547" x="1544638" y="4564063"/>
          <p14:tracePt t="36555" x="1544638" y="4548188"/>
          <p14:tracePt t="36562" x="1544638" y="4514850"/>
          <p14:tracePt t="36568" x="1544638" y="4483100"/>
          <p14:tracePt t="36576" x="1560513" y="4465638"/>
          <p14:tracePt t="36593" x="1560513" y="4433888"/>
          <p14:tracePt t="36597" x="1560513" y="4402138"/>
          <p14:tracePt t="36606" x="1576388" y="4352925"/>
          <p14:tracePt t="36612" x="1576388" y="4271963"/>
          <p14:tracePt t="36619" x="1576388" y="4238625"/>
          <p14:tracePt t="36626" x="1576388" y="4191000"/>
          <p14:tracePt t="36632" x="1576388" y="4141788"/>
          <p14:tracePt t="36644" x="1576388" y="4092575"/>
          <p14:tracePt t="36648" x="1576388" y="4060825"/>
          <p14:tracePt t="36653" x="1576388" y="4043363"/>
          <p14:tracePt t="36660" x="1576388" y="4027488"/>
          <p14:tracePt t="36667" x="1560513" y="3995738"/>
          <p14:tracePt t="36674" x="1560513" y="3979863"/>
          <p14:tracePt t="36682" x="1560513" y="3962400"/>
          <p14:tracePt t="36689" x="1544638" y="3946525"/>
          <p14:tracePt t="36696" x="1544638" y="3897313"/>
          <p14:tracePt t="36704" x="1544638" y="3849688"/>
          <p14:tracePt t="36710" x="1527175" y="3784600"/>
          <p14:tracePt t="36717" x="1527175" y="3751263"/>
          <p14:tracePt t="36724" x="1511300" y="3686175"/>
          <p14:tracePt t="36732" x="1495425" y="3621088"/>
          <p14:tracePt t="36740" x="1495425" y="3557588"/>
          <p14:tracePt t="36745" x="1495425" y="3524250"/>
          <p14:tracePt t="36753" x="1479550" y="3508375"/>
          <p14:tracePt t="36760" x="1479550" y="3475038"/>
          <p14:tracePt t="36767" x="1479550" y="3459163"/>
          <p14:tracePt t="36773" x="1479550" y="3443288"/>
          <p14:tracePt t="36831" x="1479550" y="3427413"/>
          <p14:tracePt t="36840" x="1462088" y="3394075"/>
          <p14:tracePt t="36846" x="1446213" y="3394075"/>
          <p14:tracePt t="36853" x="1446213" y="3378200"/>
          <p14:tracePt t="37699" x="1430338" y="3378200"/>
          <p14:tracePt t="37708" x="1397000" y="3362325"/>
          <p14:tracePt t="37714" x="1331913" y="3313113"/>
          <p14:tracePt t="37724" x="1284288" y="3297238"/>
          <p14:tracePt t="37728" x="1219200" y="3263900"/>
          <p14:tracePt t="37735" x="1138238" y="3248025"/>
          <p14:tracePt t="37742" x="1073150" y="3232150"/>
          <p14:tracePt t="37747" x="1023938" y="3232150"/>
          <p14:tracePt t="37756" x="974725" y="3198813"/>
          <p14:tracePt t="37762" x="942975" y="3198813"/>
          <p14:tracePt t="37769" x="927100" y="3182938"/>
          <p14:tracePt t="37776" x="893763" y="3167063"/>
          <p14:tracePt t="37834" x="862013" y="3151188"/>
          <p14:tracePt t="37840" x="812800" y="3117850"/>
          <p14:tracePt t="37848" x="779463" y="3101975"/>
          <p14:tracePt t="37855" x="747713" y="3086100"/>
          <p14:tracePt t="37871" x="731838" y="3086100"/>
          <p14:tracePt t="37875" x="698500" y="3070225"/>
          <p14:tracePt t="37884" x="682625" y="3052763"/>
          <p14:tracePt t="37898" x="666750" y="3052763"/>
          <p14:tracePt t="37991" x="666750" y="3036888"/>
          <p14:tracePt t="38090" x="649288" y="3021013"/>
          <p14:tracePt t="39257" x="649288" y="3036888"/>
          <p14:tracePt t="39271" x="649288" y="3052763"/>
          <p14:tracePt t="39299" x="649288" y="3070225"/>
          <p14:tracePt t="39321" x="649288" y="3086100"/>
          <p14:tracePt t="39335" x="649288" y="3101975"/>
          <p14:tracePt t="39343" x="649288" y="3117850"/>
          <p14:tracePt t="39348" x="649288" y="3135313"/>
          <p14:tracePt t="39358" x="649288" y="3151188"/>
          <p14:tracePt t="39363" x="649288" y="3167063"/>
          <p14:tracePt t="39372" x="649288" y="3182938"/>
          <p14:tracePt t="39399" x="649288" y="3198813"/>
          <p14:tracePt t="39421" x="649288" y="3216275"/>
          <p14:tracePt t="39463" x="666750" y="3232150"/>
          <p14:tracePt t="39569" x="666750" y="3248025"/>
          <p14:tracePt t="39655" x="666750" y="3263900"/>
          <p14:tracePt t="39669" x="666750" y="3281363"/>
          <p14:tracePt t="40451" x="666750" y="3313113"/>
          <p14:tracePt t="40458" x="666750" y="3346450"/>
          <p14:tracePt t="40465" x="649288" y="3378200"/>
          <p14:tracePt t="40475" x="649288" y="3394075"/>
          <p14:tracePt t="40479" x="649288" y="3409950"/>
          <p14:tracePt t="40500" x="649288" y="3427413"/>
          <p14:tracePt t="40565" x="633413" y="3443288"/>
          <p14:tracePt t="40586" x="633413" y="3459163"/>
          <p14:tracePt t="40593" x="633413" y="3475038"/>
          <p14:tracePt t="40609" x="633413" y="3492500"/>
          <p14:tracePt t="40664" x="633413" y="3508375"/>
          <p14:tracePt t="40726" x="633413" y="3524250"/>
          <p14:tracePt t="40735" x="617538" y="3540125"/>
          <p14:tracePt t="40742" x="617538" y="3573463"/>
          <p14:tracePt t="40759" x="617538" y="3589338"/>
          <p14:tracePt t="40778" x="617538" y="3605213"/>
          <p14:tracePt t="40808" x="617538" y="3621088"/>
          <p14:tracePt t="40920" x="617538" y="3638550"/>
          <p14:tracePt t="43707" x="617538" y="3654425"/>
          <p14:tracePt t="43772" x="633413" y="3654425"/>
          <p14:tracePt t="43778" x="649288" y="3670300"/>
          <p14:tracePt t="43785" x="682625" y="3686175"/>
          <p14:tracePt t="43793" x="682625" y="3703638"/>
          <p14:tracePt t="43828" x="698500" y="3703638"/>
          <p14:tracePt t="43849" x="714375" y="3703638"/>
          <p14:tracePt t="43859" x="714375" y="3719513"/>
          <p14:tracePt t="43864" x="731838" y="3719513"/>
          <p14:tracePt t="43871" x="779463" y="3719513"/>
          <p14:tracePt t="43878" x="796925" y="3735388"/>
          <p14:tracePt t="43884" x="812800" y="3735388"/>
          <p14:tracePt t="43899" x="828675" y="3735388"/>
          <p14:tracePt t="43908" x="844550" y="3751263"/>
          <p14:tracePt t="43921" x="862013" y="3751263"/>
          <p14:tracePt t="43942" x="862013" y="3768725"/>
          <p14:tracePt t="43948" x="862013" y="3784600"/>
          <p14:tracePt t="43960" x="877888" y="3800475"/>
          <p14:tracePt t="43963" x="893763" y="3816350"/>
          <p14:tracePt t="43977" x="893763" y="3832225"/>
          <p14:tracePt t="43984" x="893763" y="3849688"/>
          <p14:tracePt t="44008" x="893763" y="3865563"/>
          <p14:tracePt t="44070" x="893763" y="3881438"/>
          <p14:tracePt t="44084" x="893763" y="3897313"/>
          <p14:tracePt t="44106" x="909638" y="3897313"/>
          <p14:tracePt t="44689" x="974725" y="3897313"/>
          <p14:tracePt t="44697" x="1055688" y="3865563"/>
          <p14:tracePt t="44702" x="1120775" y="3865563"/>
          <p14:tracePt t="44713" x="1203325" y="3865563"/>
          <p14:tracePt t="44717" x="1284288" y="3865563"/>
          <p14:tracePt t="44727" x="1331913" y="3865563"/>
          <p14:tracePt t="44731" x="1365250" y="3865563"/>
          <p14:tracePt t="44738" x="1397000" y="3865563"/>
          <p14:tracePt t="44745" x="1414463" y="3865563"/>
          <p14:tracePt t="44753" x="1430338" y="3865563"/>
          <p14:tracePt t="44760" x="1446213" y="3865563"/>
          <p14:tracePt t="44788" x="1462088" y="3865563"/>
          <p14:tracePt t="44795" x="1479550" y="3865563"/>
          <p14:tracePt t="44801" x="1495425" y="3865563"/>
          <p14:tracePt t="44816" x="1527175" y="3865563"/>
          <p14:tracePt t="44825" x="1560513" y="3865563"/>
          <p14:tracePt t="44830" x="1592263" y="3849688"/>
          <p14:tracePt t="44839" x="1641475" y="3832225"/>
          <p14:tracePt t="44844" x="1690688" y="3832225"/>
          <p14:tracePt t="44852" x="1738313" y="3832225"/>
          <p14:tracePt t="44859" x="1787525" y="3832225"/>
          <p14:tracePt t="44866" x="1820863" y="3832225"/>
          <p14:tracePt t="44875" x="1868488" y="3816350"/>
          <p14:tracePt t="44880" x="1884363" y="3816350"/>
          <p14:tracePt t="44887" x="1901825" y="3816350"/>
          <p14:tracePt t="44894" x="1917700" y="3816350"/>
          <p14:tracePt t="45108" x="1868488" y="3816350"/>
          <p14:tracePt t="45114" x="1820863" y="3816350"/>
          <p14:tracePt t="45122" x="1738313" y="3816350"/>
          <p14:tracePt t="45129" x="1706563" y="3816350"/>
          <p14:tracePt t="45136" x="1657350" y="3816350"/>
          <p14:tracePt t="45144" x="1641475" y="3816350"/>
          <p14:tracePt t="45151" x="1608138" y="3816350"/>
          <p14:tracePt t="45159" x="1560513" y="3832225"/>
          <p14:tracePt t="45165" x="1544638" y="3832225"/>
          <p14:tracePt t="45173" x="1495425" y="3832225"/>
          <p14:tracePt t="45179" x="1462088" y="3832225"/>
          <p14:tracePt t="45186" x="1430338" y="3832225"/>
          <p14:tracePt t="45194" x="1414463" y="3832225"/>
          <p14:tracePt t="45200" x="1365250" y="3849688"/>
          <p14:tracePt t="45209" x="1349375" y="3849688"/>
          <p14:tracePt t="45214" x="1331913" y="3849688"/>
          <p14:tracePt t="45222" x="1300163" y="3865563"/>
          <p14:tracePt t="45229" x="1284288" y="3865563"/>
          <p14:tracePt t="45236" x="1266825" y="3865563"/>
          <p14:tracePt t="45244" x="1250950" y="3865563"/>
          <p14:tracePt t="45249" x="1250950" y="3881438"/>
          <p14:tracePt t="45259" x="1219200" y="3881438"/>
          <p14:tracePt t="45272" x="1203325" y="3881438"/>
          <p14:tracePt t="45357" x="1203325" y="3897313"/>
          <p14:tracePt t="45363" x="1235075" y="3897313"/>
          <p14:tracePt t="45370" x="1266825" y="3914775"/>
          <p14:tracePt t="45378" x="1316038" y="3914775"/>
          <p14:tracePt t="45385" x="1397000" y="3914775"/>
          <p14:tracePt t="45394" x="1527175" y="3930650"/>
          <p14:tracePt t="45399" x="1641475" y="3930650"/>
          <p14:tracePt t="45410" x="1771650" y="3930650"/>
          <p14:tracePt t="45414" x="1884363" y="3930650"/>
          <p14:tracePt t="45421" x="1966913" y="3914775"/>
          <p14:tracePt t="45428" x="2047875" y="3914775"/>
          <p14:tracePt t="45434" x="2162175" y="3914775"/>
          <p14:tracePt t="45442" x="2259013" y="3914775"/>
          <p14:tracePt t="45448" x="2373313" y="3930650"/>
          <p14:tracePt t="45458" x="2438400" y="3946525"/>
          <p14:tracePt t="45463" x="2501900" y="3962400"/>
          <p14:tracePt t="45470" x="2535238" y="3962400"/>
          <p14:tracePt t="45477" x="2551113" y="3962400"/>
          <p14:tracePt t="45484" x="2566988" y="3962400"/>
          <p14:tracePt t="45528" x="2584450" y="3962400"/>
          <p14:tracePt t="45548" x="2600325" y="3962400"/>
          <p14:tracePt t="45557" x="2616200" y="3962400"/>
          <p14:tracePt t="45563" x="2681288" y="3962400"/>
          <p14:tracePt t="45570" x="2697163" y="3962400"/>
          <p14:tracePt t="45577" x="2714625" y="3962400"/>
          <p14:tracePt t="45598" x="2714625" y="3979863"/>
          <p14:tracePt t="46558" x="2697163" y="4011613"/>
          <p14:tracePt t="46565" x="2649538" y="4060825"/>
          <p14:tracePt t="46573" x="2566988" y="4125913"/>
          <p14:tracePt t="46579" x="2486025" y="4173538"/>
          <p14:tracePt t="46587" x="2405063" y="4238625"/>
          <p14:tracePt t="46594" x="2339975" y="4303713"/>
          <p14:tracePt t="46601" x="2274888" y="4368800"/>
          <p14:tracePt t="46609" x="2209800" y="4418013"/>
          <p14:tracePt t="46615" x="2144713" y="4449763"/>
          <p14:tracePt t="46623" x="2063750" y="4514850"/>
          <p14:tracePt t="46629" x="2014538" y="4530725"/>
          <p14:tracePt t="46636" x="1949450" y="4564063"/>
          <p14:tracePt t="46644" x="1917700" y="4564063"/>
          <p14:tracePt t="46652" x="1901825" y="4595813"/>
          <p14:tracePt t="46659" x="1868488" y="4595813"/>
          <p14:tracePt t="46665" x="1852613" y="4613275"/>
          <p14:tracePt t="46673" x="1836738" y="4629150"/>
          <p14:tracePt t="46679" x="1803400" y="4629150"/>
          <p14:tracePt t="46685" x="1803400" y="4660900"/>
          <p14:tracePt t="46692" x="1771650" y="4660900"/>
          <p14:tracePt t="46699" x="1755775" y="4694238"/>
          <p14:tracePt t="46707" x="1738313" y="4694238"/>
          <p14:tracePt t="46713" x="1722438" y="4710113"/>
          <p14:tracePt t="46728" x="1706563" y="4725988"/>
          <p14:tracePt t="46735" x="1690688" y="4725988"/>
          <p14:tracePt t="46741" x="1690688" y="4741863"/>
          <p14:tracePt t="46749" x="1673225" y="4741863"/>
          <p14:tracePt t="46763" x="1673225" y="4759325"/>
          <p14:tracePt t="46771" x="1657350" y="4759325"/>
          <p14:tracePt t="46777" x="1657350" y="4775200"/>
          <p14:tracePt t="46785" x="1641475" y="4775200"/>
          <p14:tracePt t="46799" x="1641475" y="4791075"/>
          <p14:tracePt t="46807" x="1608138" y="4791075"/>
          <p14:tracePt t="46849" x="1592263" y="4806950"/>
          <p14:tracePt t="46863" x="1560513" y="4806950"/>
          <p14:tracePt t="46870" x="1544638" y="4824413"/>
          <p14:tracePt t="46876" x="1511300" y="4824413"/>
          <p14:tracePt t="46885" x="1511300" y="4840288"/>
          <p14:tracePt t="46891" x="1495425" y="4856163"/>
          <p14:tracePt t="46898" x="1479550" y="4856163"/>
          <p14:tracePt t="46907" x="1446213" y="4856163"/>
          <p14:tracePt t="46913" x="1430338" y="4856163"/>
          <p14:tracePt t="46926" x="1414463" y="4856163"/>
          <p14:tracePt t="46934" x="1414463" y="4872038"/>
          <p14:tracePt t="46941" x="1397000" y="4872038"/>
          <p14:tracePt t="46949" x="1381125" y="4872038"/>
          <p14:tracePt t="46957" x="1331913" y="4872038"/>
          <p14:tracePt t="46962" x="1316038" y="4889500"/>
          <p14:tracePt t="46970" x="1284288" y="4905375"/>
          <p14:tracePt t="46976" x="1250950" y="4905375"/>
          <p14:tracePt t="46984" x="1219200" y="4905375"/>
          <p14:tracePt t="46991" x="1185863" y="4937125"/>
          <p14:tracePt t="46998" x="1154113" y="4953000"/>
          <p14:tracePt t="47007" x="1138238" y="4953000"/>
          <p14:tracePt t="47012" x="1104900" y="4953000"/>
          <p14:tracePt t="47020" x="1104900" y="4970463"/>
          <p14:tracePt t="47026" x="1089025" y="4970463"/>
          <p14:tracePt t="47034" x="1073150" y="4970463"/>
          <p14:tracePt t="47040" x="1055688" y="4970463"/>
          <p14:tracePt t="47048" x="1039813" y="4970463"/>
          <p14:tracePt t="47239" x="1104900" y="4970463"/>
          <p14:tracePt t="47246" x="1154113" y="4970463"/>
          <p14:tracePt t="47255" x="1219200" y="4970463"/>
          <p14:tracePt t="47261" x="1316038" y="4953000"/>
          <p14:tracePt t="47268" x="1365250" y="4953000"/>
          <p14:tracePt t="47274" x="1446213" y="4937125"/>
          <p14:tracePt t="47283" x="1462088" y="4937125"/>
          <p14:tracePt t="47291" x="1511300" y="4921250"/>
          <p14:tracePt t="47297" x="1592263" y="4905375"/>
          <p14:tracePt t="47305" x="1625600" y="4905375"/>
          <p14:tracePt t="47310" x="1673225" y="4889500"/>
          <p14:tracePt t="47318" x="1690688" y="4889500"/>
          <p14:tracePt t="47324" x="1722438" y="4889500"/>
          <p14:tracePt t="47332" x="1771650" y="4872038"/>
          <p14:tracePt t="47341" x="1803400" y="4872038"/>
          <p14:tracePt t="47346" x="1836738" y="4872038"/>
          <p14:tracePt t="47353" x="1852613" y="4872038"/>
          <p14:tracePt t="47367" x="1868488" y="4872038"/>
          <p14:tracePt t="47383" x="1884363" y="4872038"/>
          <p14:tracePt t="47391" x="1901825" y="4872038"/>
          <p14:tracePt t="47396" x="1966913" y="4856163"/>
          <p14:tracePt t="47404" x="2014538" y="4840288"/>
          <p14:tracePt t="47409" x="2079625" y="4840288"/>
          <p14:tracePt t="47418" x="2112963" y="4806950"/>
          <p14:tracePt t="47424" x="2162175" y="4806950"/>
          <p14:tracePt t="47431" x="2209800" y="4806950"/>
          <p14:tracePt t="47440" x="2259013" y="4806950"/>
          <p14:tracePt t="47446" x="2290763" y="4806950"/>
          <p14:tracePt t="47453" x="2308225" y="4806950"/>
          <p14:tracePt t="47460" x="2324100" y="4806950"/>
          <p14:tracePt t="47553" x="2339975" y="4806950"/>
          <p14:tracePt t="47640" x="2308225" y="4806950"/>
          <p14:tracePt t="47646" x="2225675" y="4806950"/>
          <p14:tracePt t="47653" x="2162175" y="4806950"/>
          <p14:tracePt t="47661" x="2079625" y="4791075"/>
          <p14:tracePt t="47667" x="1982788" y="4791075"/>
          <p14:tracePt t="47676" x="1917700" y="4775200"/>
          <p14:tracePt t="47681" x="1852613" y="4775200"/>
          <p14:tracePt t="47689" x="1803400" y="4775200"/>
          <p14:tracePt t="47695" x="1787525" y="4775200"/>
          <p14:tracePt t="47702" x="1771650" y="4759325"/>
          <p14:tracePt t="47709" x="1738313" y="4759325"/>
          <p14:tracePt t="47716" x="1722438" y="4759325"/>
          <p14:tracePt t="47725" x="1690688" y="4759325"/>
          <p14:tracePt t="47730" x="1657350" y="4759325"/>
          <p14:tracePt t="47738" x="1625600" y="4741863"/>
          <p14:tracePt t="47744" x="1608138" y="4741863"/>
          <p14:tracePt t="47752" x="1560513" y="4741863"/>
          <p14:tracePt t="47758" x="1544638" y="4741863"/>
          <p14:tracePt t="47766" x="1527175" y="4741863"/>
          <p14:tracePt t="47844" x="1608138" y="4741863"/>
          <p14:tracePt t="47851" x="1690688" y="4741863"/>
          <p14:tracePt t="47857" x="1771650" y="4741863"/>
          <p14:tracePt t="47866" x="1901825" y="4741863"/>
          <p14:tracePt t="47874" x="2014538" y="4741863"/>
          <p14:tracePt t="47879" x="2144713" y="4741863"/>
          <p14:tracePt t="47887" x="2209800" y="4741863"/>
          <p14:tracePt t="47893" x="2290763" y="4741863"/>
          <p14:tracePt t="47907" x="2324100" y="4741863"/>
          <p14:tracePt t="47915" x="2355850" y="4741863"/>
          <p14:tracePt t="47924" x="2405063" y="4741863"/>
          <p14:tracePt t="47929" x="2420938" y="4741863"/>
          <p14:tracePt t="47944" x="2438400" y="4741863"/>
          <p14:tracePt t="47951" x="2454275" y="4741863"/>
          <p14:tracePt t="48229" x="2389188" y="4741863"/>
          <p14:tracePt t="48236" x="2259013" y="4759325"/>
          <p14:tracePt t="48243" x="2128838" y="4806950"/>
          <p14:tracePt t="48250" x="1998663" y="4856163"/>
          <p14:tracePt t="48259" x="1884363" y="4889500"/>
          <p14:tracePt t="48264" x="1755775" y="4937125"/>
          <p14:tracePt t="48274" x="1706563" y="4937125"/>
          <p14:tracePt t="48280" x="1625600" y="4986338"/>
          <p14:tracePt t="48285" x="1560513" y="5002213"/>
          <p14:tracePt t="48294" x="1511300" y="5018088"/>
          <p14:tracePt t="48299" x="1462088" y="5035550"/>
          <p14:tracePt t="48311" x="1414463" y="5067300"/>
          <p14:tracePt t="48314" x="1365250" y="5100638"/>
          <p14:tracePt t="48321" x="1331913" y="5116513"/>
          <p14:tracePt t="48329" x="1300163" y="5116513"/>
          <p14:tracePt t="48335" x="1284288" y="5116513"/>
          <p14:tracePt t="48341" x="1266825" y="5116513"/>
          <p14:tracePt t="48377" x="1266825" y="5132388"/>
          <p14:tracePt t="48399" x="1250950" y="5148263"/>
          <p14:tracePt t="48407" x="1235075" y="5181600"/>
          <p14:tracePt t="48413" x="1219200" y="5197475"/>
          <p14:tracePt t="48426" x="1219200" y="5213350"/>
          <p14:tracePt t="48441" x="1203325" y="5213350"/>
          <p14:tracePt t="48520" x="1203325" y="5229225"/>
          <p14:tracePt t="48534" x="1235075" y="5246688"/>
          <p14:tracePt t="48541" x="1284288" y="5278438"/>
          <p14:tracePt t="48548" x="1365250" y="5294313"/>
          <p14:tracePt t="48555" x="1414463" y="5311775"/>
          <p14:tracePt t="48562" x="1495425" y="5311775"/>
          <p14:tracePt t="48570" x="1576388" y="5327650"/>
          <p14:tracePt t="48576" x="1641475" y="5343525"/>
          <p14:tracePt t="48584" x="1738313" y="5359400"/>
          <p14:tracePt t="48591" x="1820863" y="5359400"/>
          <p14:tracePt t="48598" x="1901825" y="5359400"/>
          <p14:tracePt t="48605" x="1949450" y="5359400"/>
          <p14:tracePt t="48612" x="1998663" y="5359400"/>
          <p14:tracePt t="48619" x="2047875" y="5359400"/>
          <p14:tracePt t="48626" x="2079625" y="5359400"/>
          <p14:tracePt t="48633" x="2097088" y="5359400"/>
          <p14:tracePt t="48640" x="2112963" y="5359400"/>
          <p14:tracePt t="48658" x="2193925" y="5343525"/>
          <p14:tracePt t="48661" x="2209800" y="5343525"/>
          <p14:tracePt t="48669" x="2259013" y="5343525"/>
          <p14:tracePt t="48675" x="2290763" y="5327650"/>
          <p14:tracePt t="48683" x="2308225" y="5327650"/>
          <p14:tracePt t="48691" x="2324100" y="5327650"/>
          <p14:tracePt t="48697" x="2339975" y="5327650"/>
          <p14:tracePt t="48705" x="2355850" y="5327650"/>
          <p14:tracePt t="48711" x="2373313" y="5327650"/>
          <p14:tracePt t="48733" x="2389188" y="5327650"/>
          <p14:tracePt t="48797" x="2420938" y="5327650"/>
          <p14:tracePt t="48803" x="2470150" y="5327650"/>
          <p14:tracePt t="48810" x="2486025" y="5327650"/>
          <p14:tracePt t="48818" x="2519363" y="5327650"/>
          <p14:tracePt t="48925" x="2486025" y="5311775"/>
          <p14:tracePt t="48932" x="2373313" y="5311775"/>
          <p14:tracePt t="48940" x="2290763" y="5294313"/>
          <p14:tracePt t="48946" x="2193925" y="5294313"/>
          <p14:tracePt t="48953" x="2128838" y="5294313"/>
          <p14:tracePt t="48959" x="2079625" y="5294313"/>
          <p14:tracePt t="48968" x="1998663" y="5294313"/>
          <p14:tracePt t="48974" x="1933575" y="5294313"/>
          <p14:tracePt t="48982" x="1852613" y="5294313"/>
          <p14:tracePt t="48990" x="1771650" y="5278438"/>
          <p14:tracePt t="48996" x="1690688" y="5278438"/>
          <p14:tracePt t="49003" x="1625600" y="5278438"/>
          <p14:tracePt t="49009" x="1576388" y="5278438"/>
          <p14:tracePt t="49017" x="1495425" y="5278438"/>
          <p14:tracePt t="49024" x="1479550" y="5278438"/>
          <p14:tracePt t="49032" x="1414463" y="5278438"/>
          <p14:tracePt t="49039" x="1397000" y="5278438"/>
          <p14:tracePt t="49046" x="1381125" y="5278438"/>
          <p14:tracePt t="49053" x="1331913" y="5278438"/>
          <p14:tracePt t="49059" x="1316038" y="5278438"/>
          <p14:tracePt t="49067" x="1284288" y="5278438"/>
          <p14:tracePt t="49074" x="1266825" y="5294313"/>
          <p14:tracePt t="49081" x="1203325" y="5294313"/>
          <p14:tracePt t="49089" x="1185863" y="5294313"/>
          <p14:tracePt t="49189" x="1219200" y="5278438"/>
          <p14:tracePt t="49196" x="1331913" y="5246688"/>
          <p14:tracePt t="49203" x="1446213" y="5229225"/>
          <p14:tracePt t="49211" x="1544638" y="5197475"/>
          <p14:tracePt t="49218" x="1657350" y="5148263"/>
          <p14:tracePt t="49226" x="1771650" y="5132388"/>
          <p14:tracePt t="49231" x="1868488" y="5100638"/>
          <p14:tracePt t="49239" x="1949450" y="5100638"/>
          <p14:tracePt t="49246" x="1998663" y="5100638"/>
          <p14:tracePt t="49253" x="2047875" y="5100638"/>
          <p14:tracePt t="49258" x="2097088" y="5100638"/>
          <p14:tracePt t="49266" x="2128838" y="5100638"/>
          <p14:tracePt t="49274" x="2193925" y="5132388"/>
          <p14:tracePt t="49280" x="2259013" y="5148263"/>
          <p14:tracePt t="49287" x="2324100" y="5164138"/>
          <p14:tracePt t="49294" x="2373313" y="5181600"/>
          <p14:tracePt t="49300" x="2405063" y="5181600"/>
          <p14:tracePt t="49308" x="2420938" y="5181600"/>
          <p14:tracePt t="49325" x="2438400" y="5181600"/>
          <p14:tracePt t="49437" x="2454275" y="5181600"/>
          <p14:tracePt t="50248" x="2454275" y="5229225"/>
          <p14:tracePt t="50256" x="2454275" y="5294313"/>
          <p14:tracePt t="50262" x="2420938" y="5375275"/>
          <p14:tracePt t="50269" x="2405063" y="5489575"/>
          <p14:tracePt t="50277" x="2405063" y="5586413"/>
          <p14:tracePt t="50283" x="2389188" y="5651500"/>
          <p14:tracePt t="50293" x="2373313" y="5700713"/>
          <p14:tracePt t="50298" x="2373313" y="5734050"/>
          <p14:tracePt t="50304" x="2355850" y="5765800"/>
          <p14:tracePt t="50312" x="2355850" y="5797550"/>
          <p14:tracePt t="50319" x="2355850" y="5815013"/>
          <p14:tracePt t="50327" x="2355850" y="5830888"/>
          <p14:tracePt t="50333" x="2339975" y="5862638"/>
          <p14:tracePt t="50343" x="2339975" y="5911850"/>
          <p14:tracePt t="50348" x="2324100" y="5945188"/>
          <p14:tracePt t="50354" x="2324100" y="6042025"/>
          <p14:tracePt t="50362" x="2324100" y="6122988"/>
          <p14:tracePt t="50369" x="2324100" y="6203950"/>
          <p14:tracePt t="50376" x="2324100" y="6253163"/>
          <p14:tracePt t="50383" x="2324100" y="6284913"/>
          <p14:tracePt t="50394" x="2324100" y="6334125"/>
          <p14:tracePt t="50398" x="2324100" y="6350000"/>
          <p14:tracePt t="50412" x="2308225" y="6367463"/>
          <p14:tracePt t="50418" x="2308225" y="6383338"/>
          <p14:tracePt t="50427" x="2308225" y="6415088"/>
          <p14:tracePt t="50433" x="2290763" y="6448425"/>
          <p14:tracePt t="50444" x="2290763" y="6480175"/>
          <p14:tracePt t="50447" x="2274888" y="6513513"/>
          <p14:tracePt t="50454" x="2274888" y="6545263"/>
          <p14:tracePt t="50463" x="2274888" y="6561138"/>
          <p14:tracePt t="50547" x="2259013" y="6529388"/>
          <p14:tracePt t="50554" x="2243138" y="6480175"/>
          <p14:tracePt t="50561" x="2243138" y="6383338"/>
          <p14:tracePt t="50568" x="2225675" y="6253163"/>
          <p14:tracePt t="50576" x="2225675" y="6107113"/>
          <p14:tracePt t="50583" x="2209800" y="5976938"/>
          <p14:tracePt t="50589" x="2193925" y="5895975"/>
          <p14:tracePt t="50596" x="2193925" y="5815013"/>
          <p14:tracePt t="50603" x="2193925" y="5765800"/>
          <p14:tracePt t="50609" x="2193925" y="5700713"/>
          <p14:tracePt t="50617" x="2178050" y="5603875"/>
          <p14:tracePt t="50625" x="2178050" y="5538788"/>
          <p14:tracePt t="50641" x="2178050" y="5440363"/>
          <p14:tracePt t="50645" x="2178050" y="5408613"/>
          <p14:tracePt t="50659" x="2178050" y="5375275"/>
          <p14:tracePt t="50667" x="2178050" y="5359400"/>
          <p14:tracePt t="50675" x="2178050" y="5343525"/>
          <p14:tracePt t="50681" x="2178050" y="5327650"/>
          <p14:tracePt t="50689" x="2178050" y="5294313"/>
          <p14:tracePt t="50702" x="2178050" y="5278438"/>
          <p14:tracePt t="50745" x="2178050" y="5262563"/>
          <p14:tracePt t="50831" x="2178050" y="5311775"/>
          <p14:tracePt t="50838" x="2178050" y="5392738"/>
          <p14:tracePt t="50845" x="2178050" y="5489575"/>
          <p14:tracePt t="50852" x="2178050" y="5586413"/>
          <p14:tracePt t="50861" x="2178050" y="5635625"/>
          <p14:tracePt t="50867" x="2178050" y="5668963"/>
          <p14:tracePt t="50878" x="2193925" y="5700713"/>
          <p14:tracePt t="50881" x="2193925" y="5716588"/>
          <p14:tracePt t="50889" x="2193925" y="5749925"/>
          <p14:tracePt t="50895" x="2193925" y="5797550"/>
          <p14:tracePt t="50902" x="2193925" y="5830888"/>
          <p14:tracePt t="50911" x="2193925" y="5895975"/>
          <p14:tracePt t="50916" x="2209800" y="5945188"/>
          <p14:tracePt t="50926" x="2209800" y="6026150"/>
          <p14:tracePt t="50931" x="2209800" y="6091238"/>
          <p14:tracePt t="50937" x="2225675" y="6172200"/>
          <p14:tracePt t="50945" x="2225675" y="6269038"/>
          <p14:tracePt t="50952" x="2225675" y="6302375"/>
          <p14:tracePt t="50961" x="2225675" y="6350000"/>
          <p14:tracePt t="50966" x="2225675" y="6367463"/>
          <p14:tracePt t="50976" x="2243138" y="6415088"/>
          <p14:tracePt t="50981" x="2243138" y="6480175"/>
          <p14:tracePt t="50988" x="2243138" y="6529388"/>
          <p14:tracePt t="50994" x="2243138" y="6594475"/>
          <p14:tracePt t="51001" x="2243138" y="6642100"/>
          <p14:tracePt t="51011" x="2243138" y="6675438"/>
          <p14:tracePt t="51016" x="2243138" y="6691313"/>
          <p14:tracePt t="51101" x="2243138" y="6675438"/>
          <p14:tracePt t="51117" x="2243138" y="6659563"/>
          <p14:tracePt t="51123" x="2243138" y="6642100"/>
          <p14:tracePt t="51130" x="2243138" y="6626225"/>
          <p14:tracePt t="51137" x="2243138" y="6561138"/>
          <p14:tracePt t="51145" x="2243138" y="6529388"/>
          <p14:tracePt t="51151" x="2243138" y="6480175"/>
          <p14:tracePt t="51162" x="2243138" y="6415088"/>
          <p14:tracePt t="51165" x="2243138" y="6334125"/>
          <p14:tracePt t="51173" x="2259013" y="6237288"/>
          <p14:tracePt t="51180" x="2274888" y="6122988"/>
          <p14:tracePt t="51186" x="2290763" y="6008688"/>
          <p14:tracePt t="51195" x="2308225" y="5927725"/>
          <p14:tracePt t="51200" x="2308225" y="5880100"/>
          <p14:tracePt t="51210" x="2308225" y="5830888"/>
          <p14:tracePt t="51215" x="2324100" y="5797550"/>
          <p14:tracePt t="51223" x="2324100" y="5781675"/>
          <p14:tracePt t="51229" x="2324100" y="5700713"/>
          <p14:tracePt t="51236" x="2339975" y="5619750"/>
          <p14:tracePt t="51245" x="2339975" y="5554663"/>
          <p14:tracePt t="51250" x="2355850" y="5440363"/>
          <p14:tracePt t="51259" x="2355850" y="5392738"/>
          <p14:tracePt t="51265" x="2355850" y="5294313"/>
          <p14:tracePt t="51274" x="2355850" y="5246688"/>
          <p14:tracePt t="51279" x="2373313" y="5229225"/>
          <p14:tracePt t="51286" x="2373313" y="5197475"/>
          <p14:tracePt t="51300" x="2373313" y="5181600"/>
          <p14:tracePt t="51311" x="2373313" y="5164138"/>
          <p14:tracePt t="51372" x="2373313" y="5148263"/>
          <p14:tracePt t="51386" x="2389188" y="5148263"/>
          <p14:tracePt t="51393" x="2389188" y="5132388"/>
          <p14:tracePt t="51500" x="2389188" y="5148263"/>
          <p14:tracePt t="51509" x="2389188" y="5213350"/>
          <p14:tracePt t="51513" x="2389188" y="5246688"/>
          <p14:tracePt t="51523" x="2389188" y="5327650"/>
          <p14:tracePt t="51529" x="2389188" y="5408613"/>
          <p14:tracePt t="51535" x="2389188" y="5489575"/>
          <p14:tracePt t="51543" x="2389188" y="5570538"/>
          <p14:tracePt t="51549" x="2389188" y="5635625"/>
          <p14:tracePt t="51557" x="2389188" y="5668963"/>
          <p14:tracePt t="51563" x="2389188" y="5700713"/>
          <p14:tracePt t="51570" x="2389188" y="5716588"/>
          <p14:tracePt t="51578" x="2389188" y="5781675"/>
          <p14:tracePt t="51587" x="2389188" y="5830888"/>
          <p14:tracePt t="51593" x="2389188" y="5895975"/>
          <p14:tracePt t="51599" x="2389188" y="5976938"/>
          <p14:tracePt t="51608" x="2389188" y="6026150"/>
          <p14:tracePt t="51614" x="2389188" y="6073775"/>
          <p14:tracePt t="51620" x="2373313" y="6122988"/>
          <p14:tracePt t="51628" x="2373313" y="6156325"/>
          <p14:tracePt t="51634" x="2355850" y="6203950"/>
          <p14:tracePt t="51643" x="2355850" y="6237288"/>
          <p14:tracePt t="51649" x="2355850" y="6253163"/>
          <p14:tracePt t="51656" x="2339975" y="6253163"/>
          <p14:tracePt t="51663" x="2339975" y="6269038"/>
          <p14:tracePt t="53341" x="2308225" y="6284913"/>
          <p14:tracePt t="53348" x="2243138" y="6284913"/>
          <p14:tracePt t="53355" x="2209800" y="6302375"/>
          <p14:tracePt t="53362" x="2178050" y="6302375"/>
          <p14:tracePt t="53369" x="2112963" y="6302375"/>
          <p14:tracePt t="53377" x="2063750" y="6302375"/>
          <p14:tracePt t="53384" x="1998663" y="6302375"/>
          <p14:tracePt t="53395" x="1949450" y="6318250"/>
          <p14:tracePt t="53397" x="1852613" y="6334125"/>
          <p14:tracePt t="53406" x="1820863" y="6334125"/>
          <p14:tracePt t="53412" x="1738313" y="6350000"/>
          <p14:tracePt t="53419" x="1706563" y="6350000"/>
          <p14:tracePt t="53428" x="1657350" y="6350000"/>
          <p14:tracePt t="53433" x="1608138" y="6367463"/>
          <p14:tracePt t="53444" x="1560513" y="6367463"/>
          <p14:tracePt t="53447" x="1527175" y="6383338"/>
          <p14:tracePt t="53455" x="1495425" y="6383338"/>
          <p14:tracePt t="53462" x="1446213" y="6383338"/>
          <p14:tracePt t="53468" x="1430338" y="6399213"/>
          <p14:tracePt t="53478" x="1397000" y="6415088"/>
          <p14:tracePt t="53483" x="1349375" y="6415088"/>
          <p14:tracePt t="53495" x="1331913" y="6430963"/>
          <p14:tracePt t="53497" x="1300163" y="6430963"/>
          <p14:tracePt t="53504" x="1250950" y="6448425"/>
          <p14:tracePt t="53512" x="1203325" y="6448425"/>
          <p14:tracePt t="53518" x="1154113" y="6448425"/>
          <p14:tracePt t="53527" x="1120775" y="6448425"/>
          <p14:tracePt t="53533" x="1055688" y="6448425"/>
          <p14:tracePt t="53545" x="1008063" y="6448425"/>
          <p14:tracePt t="53547" x="958850" y="6448425"/>
          <p14:tracePt t="53554" x="909638" y="6448425"/>
          <p14:tracePt t="53561" x="877888" y="6448425"/>
          <p14:tracePt t="53569" x="862013" y="6448425"/>
          <p14:tracePt t="53577" x="828675" y="6464300"/>
          <p14:tracePt t="53583" x="796925" y="6464300"/>
          <p14:tracePt t="53595" x="763588" y="6464300"/>
          <p14:tracePt t="53597" x="747713" y="6480175"/>
          <p14:tracePt t="53604" x="714375" y="6480175"/>
          <p14:tracePt t="53611" x="698500" y="6496050"/>
          <p14:tracePt t="53618" x="666750" y="6496050"/>
          <p14:tracePt t="53626" x="649288" y="6496050"/>
          <p14:tracePt t="53632" x="633413" y="6513513"/>
          <p14:tracePt t="53641" x="617538" y="6529388"/>
          <p14:tracePt t="53647" x="568325" y="6529388"/>
          <p14:tracePt t="53653" x="552450" y="6529388"/>
          <p14:tracePt t="53662" x="536575" y="6545263"/>
          <p14:tracePt t="53668" x="520700" y="6545263"/>
          <p14:tracePt t="53679" x="487363" y="6545263"/>
          <p14:tracePt t="53682" x="471488" y="6545263"/>
          <p14:tracePt t="53690" x="455613" y="6545263"/>
          <p14:tracePt t="53696" x="438150" y="6545263"/>
          <p14:tracePt t="53704" x="422275" y="6545263"/>
          <p14:tracePt t="53717" x="406400" y="6561138"/>
          <p14:tracePt t="53732" x="390525" y="6561138"/>
          <p14:tracePt t="53819" x="390525" y="6578600"/>
          <p14:tracePt t="53832" x="373063" y="6610350"/>
          <p14:tracePt t="53840" x="373063" y="6626225"/>
          <p14:tracePt t="53846" x="357188" y="6626225"/>
          <p14:tracePt t="53861" x="357188" y="6642100"/>
          <p14:tracePt t="53931" x="357188" y="6659563"/>
          <p14:tracePt t="53946" x="357188" y="6675438"/>
          <p14:tracePt t="53960" x="357188" y="6691313"/>
          <p14:tracePt t="53976" x="341313" y="6691313"/>
          <p14:tracePt t="53989" x="341313" y="6707188"/>
          <p14:tracePt t="54002" x="341313" y="6724650"/>
          <p14:tracePt t="54059" x="341313" y="6740525"/>
          <p14:tracePt t="54066" x="357188" y="6740525"/>
          <p14:tracePt t="54075" x="390525" y="6740525"/>
          <p14:tracePt t="54080" x="438150" y="6740525"/>
          <p14:tracePt t="54087" x="455613" y="6740525"/>
          <p14:tracePt t="54095" x="471488" y="6740525"/>
          <p14:tracePt t="54102" x="520700" y="6740525"/>
          <p14:tracePt t="54117" x="536575" y="6740525"/>
          <p14:tracePt t="54124" x="552450" y="6740525"/>
          <p14:tracePt t="54129" x="568325" y="6740525"/>
          <p14:tracePt t="54143" x="585788" y="6740525"/>
          <p14:tracePt t="54151" x="601663" y="6740525"/>
          <p14:tracePt t="54159" x="617538" y="6740525"/>
          <p14:tracePt t="54165" x="633413" y="6740525"/>
          <p14:tracePt t="54194" x="649288" y="6740525"/>
          <p14:tracePt t="54308" x="666750" y="6740525"/>
          <p14:tracePt t="54315" x="682625" y="6740525"/>
          <p14:tracePt t="54323" x="682625" y="6724650"/>
          <p14:tracePt t="54329" x="698500" y="6724650"/>
          <p14:tracePt t="54336" x="698500" y="6707188"/>
          <p14:tracePt t="57486" x="698500" y="6691313"/>
          <p14:tracePt t="57509" x="714375" y="6675438"/>
          <p14:tracePt t="57514" x="714375" y="6659563"/>
          <p14:tracePt t="57529" x="714375" y="6642100"/>
          <p14:tracePt t="57536" x="731838" y="6626225"/>
          <p14:tracePt t="57559" x="731838" y="6610350"/>
          <p14:tracePt t="57764" x="731838" y="6578600"/>
          <p14:tracePt t="57770" x="763588" y="6545263"/>
          <p14:tracePt t="57777" x="763588" y="6513513"/>
          <p14:tracePt t="57784" x="763588" y="6430963"/>
          <p14:tracePt t="57794" x="779463" y="6334125"/>
          <p14:tracePt t="57799" x="796925" y="6203950"/>
          <p14:tracePt t="57807" x="812800" y="6107113"/>
          <p14:tracePt t="57814" x="828675" y="5976938"/>
          <p14:tracePt t="57820" x="844550" y="5846763"/>
          <p14:tracePt t="57829" x="893763" y="5651500"/>
          <p14:tracePt t="57834" x="942975" y="5359400"/>
          <p14:tracePt t="57846" x="958850" y="5148263"/>
          <p14:tracePt t="57849" x="990600" y="5002213"/>
          <p14:tracePt t="57856" x="1055688" y="4741863"/>
          <p14:tracePt t="57863" x="1154113" y="4368800"/>
          <p14:tracePt t="57871" x="1203325" y="4011613"/>
          <p14:tracePt t="57878" x="1349375" y="3589338"/>
          <p14:tracePt t="57884" x="1446213" y="3198813"/>
          <p14:tracePt t="57895" x="1560513" y="2825750"/>
          <p14:tracePt t="57898" x="1641475" y="2533650"/>
          <p14:tracePt t="57905" x="1738313" y="2208213"/>
          <p14:tracePt t="57911" x="1803400" y="1931988"/>
          <p14:tracePt t="57918" x="1868488" y="1785938"/>
          <p14:tracePt t="57925" x="1884363" y="1704975"/>
          <p14:tracePt t="57933" x="1917700" y="1624013"/>
          <p14:tracePt t="57941" x="1933575" y="1558925"/>
          <p14:tracePt t="57947" x="1949450" y="1509713"/>
          <p14:tracePt t="57954" x="1966913" y="1462088"/>
          <p14:tracePt t="57961" x="1982788" y="1446213"/>
          <p14:tracePt t="57969" x="1982788" y="1428750"/>
          <p14:tracePt t="57975" x="1982788" y="1412875"/>
          <p14:tracePt t="58204" x="2063750" y="1185863"/>
          <p14:tracePt t="58211" x="2209800" y="828675"/>
          <p14:tracePt t="58218" x="2373313" y="487363"/>
          <p14:tracePt t="58227" x="2454275" y="292100"/>
          <p14:tracePt t="58233" x="2535238" y="161925"/>
          <p14:tracePt t="58242" x="2584450" y="65088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EE5B"/>
            </a:gs>
            <a:gs pos="100000">
              <a:srgbClr val="FFFF00"/>
            </a:gs>
          </a:gsLst>
          <a:path path="circle">
            <a:fillToRect l="15000" t="50000" r="85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05D9C2-B438-41F3-AE33-7419ED9FBB20}"/>
              </a:ext>
            </a:extLst>
          </p:cNvPr>
          <p:cNvSpPr/>
          <p:nvPr/>
        </p:nvSpPr>
        <p:spPr>
          <a:xfrm>
            <a:off x="673982" y="844277"/>
            <a:ext cx="55705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u="sng" cap="none" spc="0" dirty="0">
                <a:ln/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INDEX of AUTHORITIES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55CAB2-2C15-43F7-9C70-7C80C376F67F}"/>
              </a:ext>
            </a:extLst>
          </p:cNvPr>
          <p:cNvSpPr/>
          <p:nvPr/>
        </p:nvSpPr>
        <p:spPr>
          <a:xfrm>
            <a:off x="5992581" y="21771"/>
            <a:ext cx="7184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7f</a:t>
            </a: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35D97303-D22E-54E3-F758-43AAAF08C4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5707"/>
            <a:ext cx="6764111" cy="6293386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4C72869C-9665-3CB5-7C84-1255A1B9C2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838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59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70"/>
    </mc:Choice>
    <mc:Fallback xmlns="">
      <p:transition spd="slow" advTm="500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539" x="1901825" y="307975"/>
          <p14:tracePt t="3547" x="1625600" y="438150"/>
          <p14:tracePt t="3554" x="1300163" y="665163"/>
          <p14:tracePt t="3560" x="1039813" y="925513"/>
          <p14:tracePt t="3568" x="812800" y="1136650"/>
          <p14:tracePt t="3575" x="698500" y="1266825"/>
          <p14:tracePt t="3582" x="585788" y="1347788"/>
          <p14:tracePt t="3588" x="455613" y="1446213"/>
          <p14:tracePt t="3596" x="341313" y="1574800"/>
          <p14:tracePt t="3604" x="276225" y="1689100"/>
          <p14:tracePt t="3610" x="211138" y="1785938"/>
          <p14:tracePt t="3619" x="179388" y="1851025"/>
          <p14:tracePt t="3624" x="146050" y="1900238"/>
          <p14:tracePt t="3632" x="130175" y="1949450"/>
          <p14:tracePt t="3638" x="114300" y="1965325"/>
          <p14:tracePt t="3939" x="161925" y="2062163"/>
          <p14:tracePt t="3946" x="244475" y="2160588"/>
          <p14:tracePt t="3953" x="357188" y="2241550"/>
          <p14:tracePt t="3960" x="471488" y="2306638"/>
          <p14:tracePt t="3967" x="568325" y="2403475"/>
          <p14:tracePt t="3975" x="666750" y="2484438"/>
          <p14:tracePt t="3981" x="731838" y="2565400"/>
          <p14:tracePt t="3990" x="812800" y="2663825"/>
          <p14:tracePt t="3995" x="828675" y="2713038"/>
          <p14:tracePt t="4004" x="844550" y="2760663"/>
          <p14:tracePt t="4010" x="862013" y="2794000"/>
          <p14:tracePt t="4016" x="862013" y="2809875"/>
          <p14:tracePt t="4023" x="862013" y="2825750"/>
          <p14:tracePt t="4038" x="862013" y="2841625"/>
          <p14:tracePt t="4044" x="862013" y="2859088"/>
          <p14:tracePt t="4052" x="862013" y="2874963"/>
          <p14:tracePt t="4066" x="844550" y="2874963"/>
          <p14:tracePt t="4072" x="844550" y="2890838"/>
          <p14:tracePt t="5525" x="942975" y="2859088"/>
          <p14:tracePt t="5531" x="1089025" y="2841625"/>
          <p14:tracePt t="5539" x="1266825" y="2825750"/>
          <p14:tracePt t="5545" x="1414463" y="2825750"/>
          <p14:tracePt t="5552" x="1576388" y="2825750"/>
          <p14:tracePt t="5560" x="1722438" y="2841625"/>
          <p14:tracePt t="5566" x="1884363" y="2890838"/>
          <p14:tracePt t="5575" x="2014538" y="2940050"/>
          <p14:tracePt t="5580" x="2144713" y="2987675"/>
          <p14:tracePt t="5592" x="2259013" y="3021013"/>
          <p14:tracePt t="5595" x="2290763" y="3036888"/>
          <p14:tracePt t="5602" x="2339975" y="3052763"/>
          <p14:tracePt t="5609" x="2355850" y="3052763"/>
          <p14:tracePt t="5622" x="2373313" y="3052763"/>
          <p14:tracePt t="5629" x="2373313" y="3070225"/>
          <p14:tracePt t="5759" x="2373313" y="3052763"/>
          <p14:tracePt t="5766" x="2373313" y="3021013"/>
          <p14:tracePt t="5773" x="2373313" y="3005138"/>
          <p14:tracePt t="5779" x="2355850" y="2987675"/>
          <p14:tracePt t="5794" x="2324100" y="2971800"/>
          <p14:tracePt t="5801" x="2308225" y="2955925"/>
          <p14:tracePt t="5808" x="2290763" y="2940050"/>
          <p14:tracePt t="5815" x="2274888" y="2924175"/>
          <p14:tracePt t="5821" x="2259013" y="2906713"/>
          <p14:tracePt t="5829" x="2209800" y="2890838"/>
          <p14:tracePt t="5837" x="2178050" y="2859088"/>
          <p14:tracePt t="5843" x="2112963" y="2841625"/>
          <p14:tracePt t="5850" x="2063750" y="2809875"/>
          <p14:tracePt t="5856" x="1998663" y="2794000"/>
          <p14:tracePt t="5864" x="1966913" y="2776538"/>
          <p14:tracePt t="5871" x="1884363" y="2728913"/>
          <p14:tracePt t="5879" x="1836738" y="2695575"/>
          <p14:tracePt t="5887" x="1755775" y="2647950"/>
          <p14:tracePt t="5892" x="1706563" y="2598738"/>
          <p14:tracePt t="5900" x="1625600" y="2549525"/>
          <p14:tracePt t="5906" x="1560513" y="2533650"/>
          <p14:tracePt t="5914" x="1527175" y="2517775"/>
          <p14:tracePt t="5921" x="1479550" y="2484438"/>
          <p14:tracePt t="5928" x="1462088" y="2468563"/>
          <p14:tracePt t="5936" x="1446213" y="2468563"/>
          <p14:tracePt t="5942" x="1414463" y="2452688"/>
          <p14:tracePt t="5950" x="1397000" y="2436813"/>
          <p14:tracePt t="5956" x="1381125" y="2436813"/>
          <p14:tracePt t="5964" x="1365250" y="2419350"/>
          <p14:tracePt t="5971" x="1349375" y="2387600"/>
          <p14:tracePt t="5978" x="1316038" y="2371725"/>
          <p14:tracePt t="5986" x="1316038" y="2354263"/>
          <p14:tracePt t="5992" x="1300163" y="2338388"/>
          <p14:tracePt t="5999" x="1284288" y="2306638"/>
          <p14:tracePt t="6006" x="1284288" y="2290763"/>
          <p14:tracePt t="6042" x="1266825" y="2290763"/>
          <p14:tracePt t="6049" x="1266825" y="2273300"/>
          <p14:tracePt t="6527" x="1266825" y="2290763"/>
          <p14:tracePt t="6533" x="1266825" y="2306638"/>
          <p14:tracePt t="6541" x="1250950" y="2354263"/>
          <p14:tracePt t="6547" x="1235075" y="2371725"/>
          <p14:tracePt t="6555" x="1235075" y="2403475"/>
          <p14:tracePt t="6569" x="1219200" y="2419350"/>
          <p14:tracePt t="6575" x="1203325" y="2452688"/>
          <p14:tracePt t="6582" x="1185863" y="2468563"/>
          <p14:tracePt t="6589" x="1169988" y="2484438"/>
          <p14:tracePt t="6605" x="1169988" y="2501900"/>
          <p14:tracePt t="6625" x="1154113" y="2517775"/>
          <p14:tracePt t="6633" x="1138238" y="2533650"/>
          <p14:tracePt t="6638" x="1120775" y="2549525"/>
          <p14:tracePt t="6648" x="1055688" y="2565400"/>
          <p14:tracePt t="6655" x="1008063" y="2565400"/>
          <p14:tracePt t="6660" x="942975" y="2565400"/>
          <p14:tracePt t="6667" x="844550" y="2565400"/>
          <p14:tracePt t="6674" x="796925" y="2565400"/>
          <p14:tracePt t="6682" x="731838" y="2565400"/>
          <p14:tracePt t="6688" x="714375" y="2565400"/>
          <p14:tracePt t="6695" x="682625" y="2565400"/>
          <p14:tracePt t="6705" x="666750" y="2565400"/>
          <p14:tracePt t="6791" x="649288" y="2549525"/>
          <p14:tracePt t="6804" x="633413" y="2533650"/>
          <p14:tracePt t="6809" x="617538" y="2517775"/>
          <p14:tracePt t="6817" x="601663" y="2484438"/>
          <p14:tracePt t="6823" x="585788" y="2468563"/>
          <p14:tracePt t="6831" x="585788" y="2403475"/>
          <p14:tracePt t="6838" x="585788" y="2387600"/>
          <p14:tracePt t="6846" x="585788" y="2371725"/>
          <p14:tracePt t="6854" x="585788" y="2354263"/>
          <p14:tracePt t="6866" x="585788" y="2338388"/>
          <p14:tracePt t="6883" x="585788" y="2322513"/>
          <p14:tracePt t="6939" x="601663" y="2322513"/>
          <p14:tracePt t="7237" x="601663" y="2354263"/>
          <p14:tracePt t="7244" x="585788" y="2403475"/>
          <p14:tracePt t="7251" x="585788" y="2419350"/>
          <p14:tracePt t="7259" x="585788" y="2436813"/>
          <p14:tracePt t="7265" x="585788" y="2452688"/>
          <p14:tracePt t="7274" x="585788" y="2468563"/>
          <p14:tracePt t="7373" x="585788" y="2484438"/>
          <p14:tracePt t="7379" x="617538" y="2517775"/>
          <p14:tracePt t="7387" x="633413" y="2517775"/>
          <p14:tracePt t="7393" x="649288" y="2549525"/>
          <p14:tracePt t="7401" x="666750" y="2549525"/>
          <p14:tracePt t="7408" x="714375" y="2565400"/>
          <p14:tracePt t="7415" x="731838" y="2582863"/>
          <p14:tracePt t="7423" x="747713" y="2598738"/>
          <p14:tracePt t="7429" x="763588" y="2614613"/>
          <p14:tracePt t="7438" x="812800" y="2647950"/>
          <p14:tracePt t="7444" x="828675" y="2647950"/>
          <p14:tracePt t="7451" x="844550" y="2663825"/>
          <p14:tracePt t="7458" x="877888" y="2679700"/>
          <p14:tracePt t="7464" x="927100" y="2695575"/>
          <p14:tracePt t="7473" x="958850" y="2695575"/>
          <p14:tracePt t="7479" x="1008063" y="2695575"/>
          <p14:tracePt t="7487" x="1055688" y="2695575"/>
          <p14:tracePt t="7493" x="1104900" y="2695575"/>
          <p14:tracePt t="7500" x="1154113" y="2695575"/>
          <p14:tracePt t="7508" x="1185863" y="2695575"/>
          <p14:tracePt t="7514" x="1235075" y="2679700"/>
          <p14:tracePt t="7529" x="1349375" y="2679700"/>
          <p14:tracePt t="7536" x="1381125" y="2679700"/>
          <p14:tracePt t="7543" x="1397000" y="2679700"/>
          <p14:tracePt t="7549" x="1414463" y="2679700"/>
          <p14:tracePt t="7564" x="1430338" y="2679700"/>
          <p14:tracePt t="7578" x="1446213" y="2679700"/>
          <p14:tracePt t="7635" x="1462088" y="2679700"/>
          <p14:tracePt t="7642" x="1495425" y="2679700"/>
          <p14:tracePt t="7649" x="1511300" y="2679700"/>
          <p14:tracePt t="7657" x="1544638" y="2695575"/>
          <p14:tracePt t="7664" x="1576388" y="2695575"/>
          <p14:tracePt t="7672" x="1608138" y="2695575"/>
          <p14:tracePt t="7678" x="1625600" y="2695575"/>
          <p14:tracePt t="7685" x="1673225" y="2695575"/>
          <p14:tracePt t="7691" x="1690688" y="2695575"/>
          <p14:tracePt t="7699" x="1722438" y="2713038"/>
          <p14:tracePt t="7705" x="1755775" y="2713038"/>
          <p14:tracePt t="7741" x="1771650" y="2713038"/>
          <p14:tracePt t="8020" x="1771650" y="2744788"/>
          <p14:tracePt t="8027" x="1771650" y="2776538"/>
          <p14:tracePt t="8033" x="1771650" y="2859088"/>
          <p14:tracePt t="8042" x="1771650" y="2890838"/>
          <p14:tracePt t="8048" x="1771650" y="2924175"/>
          <p14:tracePt t="8059" x="1771650" y="2940050"/>
          <p14:tracePt t="8062" x="1771650" y="2971800"/>
          <p14:tracePt t="8071" x="1771650" y="2987675"/>
          <p14:tracePt t="8077" x="1771650" y="3005138"/>
          <p14:tracePt t="8083" x="1771650" y="3021013"/>
          <p14:tracePt t="8126" x="1771650" y="3036888"/>
          <p14:tracePt t="8147" x="1755775" y="3052763"/>
          <p14:tracePt t="8156" x="1755775" y="3086100"/>
          <p14:tracePt t="8161" x="1755775" y="3117850"/>
          <p14:tracePt t="8170" x="1738313" y="3151188"/>
          <p14:tracePt t="8177" x="1722438" y="3232150"/>
          <p14:tracePt t="8183" x="1722438" y="3281363"/>
          <p14:tracePt t="8191" x="1706563" y="3362325"/>
          <p14:tracePt t="8197" x="1706563" y="3394075"/>
          <p14:tracePt t="8208" x="1706563" y="3443288"/>
          <p14:tracePt t="8225" x="1690688" y="3443288"/>
          <p14:tracePt t="8232" x="1690688" y="3459163"/>
          <p14:tracePt t="8242" x="1673225" y="3475038"/>
          <p14:tracePt t="8246" x="1673225" y="3508375"/>
          <p14:tracePt t="8258" x="1673225" y="3524250"/>
          <p14:tracePt t="8261" x="1657350" y="3540125"/>
          <p14:tracePt t="8275" x="1657350" y="3557588"/>
          <p14:tracePt t="8332" x="1657350" y="3573463"/>
          <p14:tracePt t="8340" x="1641475" y="3573463"/>
          <p14:tracePt t="8346" x="1641475" y="3589338"/>
          <p14:tracePt t="9263" x="1608138" y="3589338"/>
          <p14:tracePt t="9273" x="1560513" y="3573463"/>
          <p14:tracePt t="9278" x="1511300" y="3524250"/>
          <p14:tracePt t="9286" x="1479550" y="3508375"/>
          <p14:tracePt t="9291" x="1414463" y="3459163"/>
          <p14:tracePt t="9300" x="1381125" y="3443288"/>
          <p14:tracePt t="9307" x="1331913" y="3362325"/>
          <p14:tracePt t="9313" x="1266825" y="3313113"/>
          <p14:tracePt t="9325" x="1235075" y="3263900"/>
          <p14:tracePt t="9327" x="1203325" y="3248025"/>
          <p14:tracePt t="9334" x="1185863" y="3216275"/>
          <p14:tracePt t="9342" x="1169988" y="3198813"/>
          <p14:tracePt t="9348" x="1154113" y="3198813"/>
          <p14:tracePt t="9357" x="1154113" y="3182938"/>
          <p14:tracePt t="9362" x="1138238" y="3182938"/>
          <p14:tracePt t="9371" x="1138238" y="3167063"/>
          <p14:tracePt t="9377" x="1120775" y="3151188"/>
          <p14:tracePt t="9384" x="1089025" y="3135313"/>
          <p14:tracePt t="9399" x="1073150" y="3117850"/>
          <p14:tracePt t="9407" x="1039813" y="3086100"/>
          <p14:tracePt t="9413" x="990600" y="3036888"/>
          <p14:tracePt t="9421" x="974725" y="3005138"/>
          <p14:tracePt t="9427" x="958850" y="2987675"/>
          <p14:tracePt t="9434" x="942975" y="2955925"/>
          <p14:tracePt t="9456" x="927100" y="2940050"/>
          <p14:tracePt t="9491" x="909638" y="2940050"/>
          <p14:tracePt t="9499" x="877888" y="2940050"/>
          <p14:tracePt t="9506" x="862013" y="2940050"/>
          <p14:tracePt t="9512" x="844550" y="2940050"/>
          <p14:tracePt t="9520" x="828675" y="2940050"/>
          <p14:tracePt t="9533" x="812800" y="2955925"/>
          <p14:tracePt t="9541" x="779463" y="2971800"/>
          <p14:tracePt t="9547" x="763588" y="2971800"/>
          <p14:tracePt t="9558" x="731838" y="2987675"/>
          <p14:tracePt t="9562" x="714375" y="2987675"/>
          <p14:tracePt t="9597" x="698500" y="2987675"/>
          <p14:tracePt t="9606" x="682625" y="3021013"/>
          <p14:tracePt t="9612" x="666750" y="3021013"/>
          <p14:tracePt t="9618" x="633413" y="3036888"/>
          <p14:tracePt t="9626" x="617538" y="3052763"/>
          <p14:tracePt t="9633" x="601663" y="3070225"/>
          <p14:tracePt t="9641" x="585788" y="3086100"/>
          <p14:tracePt t="9647" x="552450" y="3101975"/>
          <p14:tracePt t="9658" x="536575" y="3117850"/>
          <p14:tracePt t="9661" x="520700" y="3117850"/>
          <p14:tracePt t="9668" x="487363" y="3151188"/>
          <p14:tracePt t="9676" x="471488" y="3167063"/>
          <p14:tracePt t="9747" x="455613" y="3167063"/>
          <p14:tracePt t="9756" x="438150" y="3198813"/>
          <p14:tracePt t="9761" x="422275" y="3248025"/>
          <p14:tracePt t="9768" x="390525" y="3297238"/>
          <p14:tracePt t="9776" x="341313" y="3394075"/>
          <p14:tracePt t="9782" x="325438" y="3475038"/>
          <p14:tracePt t="9788" x="309563" y="3557588"/>
          <p14:tracePt t="9795" x="309563" y="3605213"/>
          <p14:tracePt t="9802" x="292100" y="3654425"/>
          <p14:tracePt t="9809" x="292100" y="3686175"/>
          <p14:tracePt t="9824" x="292100" y="3703638"/>
          <p14:tracePt t="9838" x="292100" y="3719513"/>
          <p14:tracePt t="9845" x="292100" y="3735388"/>
          <p14:tracePt t="9873" x="292100" y="3751263"/>
          <p14:tracePt t="9888" x="292100" y="3768725"/>
          <p14:tracePt t="9896" x="292100" y="3784600"/>
          <p14:tracePt t="9904" x="292100" y="3800475"/>
          <p14:tracePt t="9917" x="309563" y="3816350"/>
          <p14:tracePt t="9924" x="325438" y="3832225"/>
          <p14:tracePt t="9931" x="341313" y="3865563"/>
          <p14:tracePt t="9939" x="341313" y="3881438"/>
          <p14:tracePt t="9945" x="357188" y="3897313"/>
          <p14:tracePt t="9953" x="357188" y="3914775"/>
          <p14:tracePt t="10238" x="373063" y="3930650"/>
          <p14:tracePt t="10252" x="373063" y="3946525"/>
          <p14:tracePt t="10274" x="390525" y="3946525"/>
          <p14:tracePt t="10302" x="390525" y="3962400"/>
          <p14:tracePt t="10308" x="406400" y="3962400"/>
          <p14:tracePt t="10339" x="422275" y="3979863"/>
          <p14:tracePt t="10344" x="438150" y="4011613"/>
          <p14:tracePt t="10366" x="455613" y="4027488"/>
          <p14:tracePt t="10373" x="471488" y="4060825"/>
          <p14:tracePt t="10437" x="471488" y="4092575"/>
          <p14:tracePt t="10444" x="487363" y="4108450"/>
          <p14:tracePt t="10450" x="503238" y="4157663"/>
          <p14:tracePt t="10459" x="536575" y="4222750"/>
          <p14:tracePt t="10465" x="552450" y="4254500"/>
          <p14:tracePt t="10474" x="552450" y="4271963"/>
          <p14:tracePt t="10479" x="552450" y="4287838"/>
          <p14:tracePt t="10820" x="552450" y="4402138"/>
          <p14:tracePt t="10827" x="552450" y="4449763"/>
          <p14:tracePt t="10837" x="552450" y="4483100"/>
          <p14:tracePt t="10842" x="568325" y="4514850"/>
          <p14:tracePt t="10850" x="568325" y="4548188"/>
          <p14:tracePt t="10858" x="568325" y="4579938"/>
          <p14:tracePt t="10864" x="568325" y="4613275"/>
          <p14:tracePt t="10875" x="568325" y="4645025"/>
          <p14:tracePt t="10877" x="568325" y="4678363"/>
          <p14:tracePt t="10884" x="568325" y="4710113"/>
          <p14:tracePt t="10891" x="568325" y="4759325"/>
          <p14:tracePt t="10898" x="568325" y="4775200"/>
          <p14:tracePt t="10907" x="568325" y="4824413"/>
          <p14:tracePt t="10915" x="568325" y="4840288"/>
          <p14:tracePt t="10920" x="568325" y="4872038"/>
          <p14:tracePt t="10927" x="568325" y="4905375"/>
          <p14:tracePt t="10934" x="568325" y="4921250"/>
          <p14:tracePt t="10950" x="568325" y="4937125"/>
          <p14:tracePt t="10957" x="568325" y="4953000"/>
          <p14:tracePt t="10977" x="568325" y="4970463"/>
          <p14:tracePt t="10984" x="568325" y="4986338"/>
          <p14:tracePt t="10991" x="568325" y="5002213"/>
          <p14:tracePt t="10998" x="568325" y="5018088"/>
          <p14:tracePt t="11006" x="568325" y="5035550"/>
          <p14:tracePt t="11013" x="552450" y="5067300"/>
          <p14:tracePt t="11020" x="552450" y="5083175"/>
          <p14:tracePt t="11027" x="552450" y="5100638"/>
          <p14:tracePt t="11033" x="536575" y="5100638"/>
          <p14:tracePt t="11048" x="520700" y="5148263"/>
          <p14:tracePt t="11058" x="520700" y="5164138"/>
          <p14:tracePt t="11127" x="503238" y="5197475"/>
          <p14:tracePt t="11133" x="487363" y="5262563"/>
          <p14:tracePt t="11141" x="471488" y="5311775"/>
          <p14:tracePt t="11149" x="471488" y="5359400"/>
          <p14:tracePt t="11158" x="471488" y="5408613"/>
          <p14:tracePt t="11161" x="471488" y="5424488"/>
          <p14:tracePt t="11168" x="471488" y="5473700"/>
          <p14:tracePt t="11175" x="471488" y="5489575"/>
          <p14:tracePt t="11183" x="471488" y="5505450"/>
          <p14:tracePt t="11196" x="471488" y="5522913"/>
          <p14:tracePt t="11247" x="471488" y="5538788"/>
          <p14:tracePt t="11254" x="471488" y="5554663"/>
          <p14:tracePt t="11261" x="471488" y="5570538"/>
          <p14:tracePt t="11268" x="487363" y="5586413"/>
          <p14:tracePt t="11274" x="487363" y="5635625"/>
          <p14:tracePt t="11282" x="503238" y="5651500"/>
          <p14:tracePt t="11289" x="503238" y="5668963"/>
          <p14:tracePt t="11296" x="503238" y="5684838"/>
          <p14:tracePt t="11310" x="503238" y="5700713"/>
          <p14:tracePt t="11646" x="520700" y="5700713"/>
          <p14:tracePt t="11652" x="536575" y="5700713"/>
          <p14:tracePt t="11660" x="568325" y="5684838"/>
          <p14:tracePt t="11666" x="601663" y="5684838"/>
          <p14:tracePt t="11674" x="617538" y="5668963"/>
          <p14:tracePt t="11681" x="633413" y="5651500"/>
          <p14:tracePt t="11693" x="649288" y="5651500"/>
          <p14:tracePt t="16039" x="649288" y="5668963"/>
          <p14:tracePt t="16395" x="649288" y="5684838"/>
          <p14:tracePt t="16431" x="649288" y="5700713"/>
          <p14:tracePt t="16444" x="649288" y="5716588"/>
          <p14:tracePt t="16451" x="633413" y="5716588"/>
          <p14:tracePt t="16488" x="633413" y="5734050"/>
          <p14:tracePt t="16494" x="617538" y="5734050"/>
          <p14:tracePt t="16501" x="601663" y="5749925"/>
          <p14:tracePt t="16509" x="585788" y="5765800"/>
          <p14:tracePt t="16530" x="568325" y="5781675"/>
          <p14:tracePt t="16542" x="552450" y="5797550"/>
          <p14:tracePt t="21329" x="568325" y="5797550"/>
          <p14:tracePt t="21343" x="585788" y="5797550"/>
          <p14:tracePt t="21350" x="585788" y="5815013"/>
          <p14:tracePt t="21364" x="601663" y="5815013"/>
          <p14:tracePt t="21379" x="617538" y="5815013"/>
          <p14:tracePt t="21393" x="633413" y="5815013"/>
          <p14:tracePt t="21408" x="649288" y="5815013"/>
          <p14:tracePt t="21424" x="666750" y="5830888"/>
          <p14:tracePt t="21436" x="682625" y="5830888"/>
          <p14:tracePt t="21443" x="698500" y="5830888"/>
          <p14:tracePt t="21449" x="714375" y="5830888"/>
          <p14:tracePt t="21458" x="714375" y="5846763"/>
          <p14:tracePt t="21464" x="731838" y="5846763"/>
          <p14:tracePt t="21478" x="747713" y="5846763"/>
          <p14:tracePt t="21599" x="763588" y="5846763"/>
          <p14:tracePt t="21607" x="779463" y="5846763"/>
          <p14:tracePt t="21622" x="796925" y="5846763"/>
          <p14:tracePt t="21636" x="812800" y="5846763"/>
          <p14:tracePt t="21649" x="828675" y="5862638"/>
          <p14:tracePt t="26128" x="844550" y="5862638"/>
          <p14:tracePt t="26135" x="877888" y="5862638"/>
          <p14:tracePt t="26142" x="909638" y="5846763"/>
          <p14:tracePt t="26149" x="927100" y="5830888"/>
          <p14:tracePt t="26160" x="942975" y="5830888"/>
          <p14:tracePt t="26163" x="974725" y="5830888"/>
          <p14:tracePt t="26172" x="990600" y="5830888"/>
          <p14:tracePt t="26178" x="1008063" y="5815013"/>
          <p14:tracePt t="26185" x="1023938" y="5815013"/>
          <p14:tracePt t="26193" x="1073150" y="5815013"/>
          <p14:tracePt t="26199" x="1104900" y="5781675"/>
          <p14:tracePt t="26210" x="1138238" y="5765800"/>
          <p14:tracePt t="26213" x="1169988" y="5765800"/>
          <p14:tracePt t="26220" x="1235075" y="5734050"/>
          <p14:tracePt t="26228" x="1300163" y="5716588"/>
          <p14:tracePt t="26235" x="1381125" y="5684838"/>
          <p14:tracePt t="26243" x="1495425" y="5651500"/>
          <p14:tracePt t="26249" x="1625600" y="5619750"/>
          <p14:tracePt t="26258" x="1706563" y="5603875"/>
          <p14:tracePt t="26264" x="1803400" y="5586413"/>
          <p14:tracePt t="26272" x="1884363" y="5586413"/>
          <p14:tracePt t="26277" x="1949450" y="5570538"/>
          <p14:tracePt t="26284" x="1998663" y="5570538"/>
          <p14:tracePt t="26290" x="2032000" y="5570538"/>
          <p14:tracePt t="26297" x="2079625" y="5554663"/>
          <p14:tracePt t="26305" x="2144713" y="5554663"/>
          <p14:tracePt t="26311" x="2243138" y="5554663"/>
          <p14:tracePt t="26318" x="2308225" y="5554663"/>
          <p14:tracePt t="26326" x="2405063" y="5554663"/>
          <p14:tracePt t="26334" x="2501900" y="5554663"/>
          <p14:tracePt t="26340" x="2566988" y="5570538"/>
          <p14:tracePt t="26348" x="2665413" y="5570538"/>
          <p14:tracePt t="26356" x="2730500" y="5586413"/>
          <p14:tracePt t="26362" x="2827338" y="5603875"/>
          <p14:tracePt t="26369" x="2925763" y="5619750"/>
          <p14:tracePt t="26375" x="3038475" y="5635625"/>
          <p14:tracePt t="26384" x="3103563" y="5635625"/>
          <p14:tracePt t="26390" x="3184525" y="5635625"/>
          <p14:tracePt t="26397" x="3233738" y="5635625"/>
          <p14:tracePt t="26406" x="3267075" y="5668963"/>
          <p14:tracePt t="26411" x="3298825" y="5668963"/>
          <p14:tracePt t="26419" x="3314700" y="5684838"/>
          <p14:tracePt t="26426" x="3332163" y="5684838"/>
          <p14:tracePt t="26455" x="3348038" y="5684838"/>
          <p14:tracePt t="26461" x="3348038" y="5700713"/>
          <p14:tracePt t="27046" x="3332163" y="5635625"/>
          <p14:tracePt t="27053" x="3267075" y="5554663"/>
          <p14:tracePt t="27059" x="3233738" y="5522913"/>
          <p14:tracePt t="27068" x="3217863" y="5473700"/>
          <p14:tracePt t="27075" x="3201988" y="5424488"/>
          <p14:tracePt t="27081" x="3201988" y="5408613"/>
          <p14:tracePt t="27088" x="3184525" y="5359400"/>
          <p14:tracePt t="27095" x="3184525" y="5343525"/>
          <p14:tracePt t="27101" x="3184525" y="5311775"/>
          <p14:tracePt t="27108" x="3184525" y="5262563"/>
          <p14:tracePt t="27116" x="3184525" y="5213350"/>
          <p14:tracePt t="27123" x="3184525" y="5181600"/>
          <p14:tracePt t="27129" x="3184525" y="5116513"/>
          <p14:tracePt t="27136" x="3201988" y="5083175"/>
          <p14:tracePt t="27144" x="3217863" y="5002213"/>
          <p14:tracePt t="27150" x="3217863" y="4986338"/>
          <p14:tracePt t="27157" x="3217863" y="4953000"/>
          <p14:tracePt t="27165" x="3217863" y="4937125"/>
          <p14:tracePt t="27174" x="3217863" y="4921250"/>
          <p14:tracePt t="27180" x="3233738" y="4905375"/>
          <p14:tracePt t="27187" x="3233738" y="4856163"/>
          <p14:tracePt t="27194" x="3249613" y="4856163"/>
          <p14:tracePt t="27201" x="3249613" y="4840288"/>
          <p14:tracePt t="27215" x="3249613" y="4824413"/>
          <p14:tracePt t="27224" x="3267075" y="4824413"/>
          <p14:tracePt t="27237" x="3282950" y="4806950"/>
          <p14:tracePt t="27243" x="3282950" y="4775200"/>
          <p14:tracePt t="27251" x="3282950" y="4759325"/>
          <p14:tracePt t="27258" x="3298825" y="4741863"/>
          <p14:tracePt t="27265" x="3298825" y="4725988"/>
          <p14:tracePt t="27274" x="3298825" y="4694238"/>
          <p14:tracePt t="27279" x="3314700" y="4660900"/>
          <p14:tracePt t="27288" x="3332163" y="4645025"/>
          <p14:tracePt t="27293" x="3332163" y="4613275"/>
          <p14:tracePt t="27300" x="3332163" y="4595813"/>
          <p14:tracePt t="27307" x="3348038" y="4564063"/>
          <p14:tracePt t="27315" x="3348038" y="4548188"/>
          <p14:tracePt t="27323" x="3363913" y="4530725"/>
          <p14:tracePt t="27329" x="3363913" y="4498975"/>
          <p14:tracePt t="27336" x="3379788" y="4483100"/>
          <p14:tracePt t="27343" x="3379788" y="4465638"/>
          <p14:tracePt t="27350" x="3397250" y="4449763"/>
          <p14:tracePt t="27357" x="3429000" y="4433888"/>
          <p14:tracePt t="27365" x="3429000" y="4418013"/>
          <p14:tracePt t="27373" x="3444875" y="4418013"/>
          <p14:tracePt t="27379" x="3444875" y="4402138"/>
          <p14:tracePt t="27386" x="3460750" y="4402138"/>
          <p14:tracePt t="27392" x="3494088" y="4384675"/>
          <p14:tracePt t="27400" x="3525838" y="4368800"/>
          <p14:tracePt t="27407" x="3543300" y="4352925"/>
          <p14:tracePt t="27414" x="3608388" y="4352925"/>
          <p14:tracePt t="27423" x="3640138" y="4319588"/>
          <p14:tracePt t="27428" x="3738563" y="4319588"/>
          <p14:tracePt t="27436" x="3786188" y="4319588"/>
          <p14:tracePt t="27442" x="3884613" y="4319588"/>
          <p14:tracePt t="27450" x="3949700" y="4319588"/>
          <p14:tracePt t="27457" x="4014788" y="4319588"/>
          <p14:tracePt t="27464" x="4111625" y="4319588"/>
          <p14:tracePt t="27472" x="4192588" y="4319588"/>
          <p14:tracePt t="27478" x="4241800" y="4319588"/>
          <p14:tracePt t="27486" x="4322763" y="4337050"/>
          <p14:tracePt t="27492" x="4403725" y="4352925"/>
          <p14:tracePt t="27500" x="4468813" y="4352925"/>
          <p14:tracePt t="27507" x="4567238" y="4384675"/>
          <p14:tracePt t="27514" x="4598988" y="4402138"/>
          <p14:tracePt t="27525" x="4648200" y="4433888"/>
          <p14:tracePt t="27527" x="4695825" y="4449763"/>
          <p14:tracePt t="27535" x="4713288" y="4449763"/>
          <p14:tracePt t="27541" x="4713288" y="4465638"/>
          <p14:tracePt t="27550" x="4729163" y="4465638"/>
          <p14:tracePt t="27556" x="4745038" y="4498975"/>
          <p14:tracePt t="27563" x="4760913" y="4498975"/>
          <p14:tracePt t="28354" x="4778375" y="4498975"/>
          <p14:tracePt t="28361" x="4794250" y="4498975"/>
          <p14:tracePt t="28418" x="4810125" y="4498975"/>
          <p14:tracePt t="28432" x="4826000" y="4483100"/>
          <p14:tracePt t="28441" x="4843463" y="4465638"/>
          <p14:tracePt t="28453" x="4859338" y="4465638"/>
          <p14:tracePt t="28460" x="4875213" y="4449763"/>
          <p14:tracePt t="28467" x="4891088" y="4433888"/>
          <p14:tracePt t="28476" x="4908550" y="4418013"/>
          <p14:tracePt t="28481" x="4940300" y="4418013"/>
          <p14:tracePt t="28493" x="4956175" y="4402138"/>
          <p14:tracePt t="28496" x="4989513" y="4402138"/>
          <p14:tracePt t="28503" x="5021263" y="4402138"/>
          <p14:tracePt t="28511" x="5054600" y="4384675"/>
          <p14:tracePt t="28517" x="5070475" y="4384675"/>
          <p14:tracePt t="28531" x="5102225" y="4368800"/>
          <p14:tracePt t="28539" x="5135563" y="4368800"/>
          <p14:tracePt t="28545" x="5151438" y="4352925"/>
          <p14:tracePt t="28559" x="5167313" y="4352925"/>
          <p14:tracePt t="28575" x="5200650" y="4352925"/>
          <p14:tracePt t="28581" x="5200650" y="4337050"/>
          <p14:tracePt t="28588" x="5216525" y="4337050"/>
          <p14:tracePt t="28595" x="5232400" y="4337050"/>
          <p14:tracePt t="28602" x="5249863" y="4319588"/>
          <p14:tracePt t="28610" x="5281613" y="4319588"/>
          <p14:tracePt t="28616" x="5297488" y="4319588"/>
          <p14:tracePt t="28625" x="5313363" y="4303713"/>
          <p14:tracePt t="28631" x="5330825" y="4303713"/>
          <p14:tracePt t="28638" x="5346700" y="4303713"/>
          <p14:tracePt t="28645" x="5362575" y="4303713"/>
          <p14:tracePt t="28652" x="5378450" y="4303713"/>
          <p14:tracePt t="28660" x="5395913" y="4287838"/>
          <p14:tracePt t="28930" x="5411788" y="4287838"/>
          <p14:tracePt t="29299" x="5411788" y="4271963"/>
          <p14:tracePt t="29313" x="5411788" y="4254500"/>
          <p14:tracePt t="29320" x="5411788" y="4238625"/>
          <p14:tracePt t="29790" x="5395913" y="4238625"/>
          <p14:tracePt t="29811" x="5395913" y="4254500"/>
          <p14:tracePt t="29840" x="5395913" y="4271963"/>
          <p14:tracePt t="29847" x="5378450" y="4287838"/>
          <p14:tracePt t="29877" x="5362575" y="4303713"/>
          <p14:tracePt t="29925" x="5362575" y="4319588"/>
          <p14:tracePt t="29932" x="5346700" y="4337050"/>
          <p14:tracePt t="29940" x="5330825" y="4368800"/>
          <p14:tracePt t="29946" x="5313363" y="4418013"/>
          <p14:tracePt t="29953" x="5313363" y="4449763"/>
          <p14:tracePt t="29960" x="5297488" y="4498975"/>
          <p14:tracePt t="29967" x="5281613" y="4530725"/>
          <p14:tracePt t="29977" x="5265738" y="4564063"/>
          <p14:tracePt t="29994" x="5265738" y="4579938"/>
          <p14:tracePt t="29996" x="5265738" y="4595813"/>
          <p14:tracePt t="30010" x="5265738" y="4613275"/>
          <p14:tracePt t="30046" x="5265738" y="4629150"/>
          <p14:tracePt t="30053" x="5265738" y="4645025"/>
          <p14:tracePt t="30061" x="5265738" y="4660900"/>
          <p14:tracePt t="30067" x="5265738" y="4678363"/>
          <p14:tracePt t="30076" x="5281613" y="4710113"/>
          <p14:tracePt t="30081" x="5281613" y="4725988"/>
          <p14:tracePt t="30089" x="5297488" y="4725988"/>
          <p14:tracePt t="30096" x="5297488" y="4741863"/>
          <p14:tracePt t="30103" x="5313363" y="4759325"/>
          <p14:tracePt t="30117" x="5330825" y="4775200"/>
          <p14:tracePt t="30131" x="5362575" y="4806950"/>
          <p14:tracePt t="30139" x="5378450" y="4806950"/>
          <p14:tracePt t="30145" x="5411788" y="4806950"/>
          <p14:tracePt t="30152" x="5427663" y="4806950"/>
          <p14:tracePt t="30161" x="5443538" y="4824413"/>
          <p14:tracePt t="30166" x="5476875" y="4824413"/>
          <p14:tracePt t="30176" x="5492750" y="4824413"/>
          <p14:tracePt t="30189" x="5526088" y="4824413"/>
          <p14:tracePt t="30195" x="5541963" y="4824413"/>
          <p14:tracePt t="30202" x="5573713" y="4824413"/>
          <p14:tracePt t="30211" x="5607050" y="4824413"/>
          <p14:tracePt t="30216" x="5638800" y="4806950"/>
          <p14:tracePt t="30225" x="5654675" y="4806950"/>
          <p14:tracePt t="30230" x="5703888" y="4806950"/>
          <p14:tracePt t="30239" x="5737225" y="4791075"/>
          <p14:tracePt t="30244" x="5768975" y="4791075"/>
          <p14:tracePt t="30252" x="5784850" y="4791075"/>
          <p14:tracePt t="30260" x="5834063" y="4791075"/>
          <p14:tracePt t="30266" x="5867400" y="4791075"/>
          <p14:tracePt t="30275" x="5930900" y="4791075"/>
          <p14:tracePt t="30280" x="5948363" y="4759325"/>
          <p14:tracePt t="30289" x="5980113" y="4759325"/>
          <p14:tracePt t="30295" x="6013450" y="4759325"/>
          <p14:tracePt t="30302" x="6045200" y="4759325"/>
          <p14:tracePt t="30310" x="6045200" y="4741863"/>
          <p14:tracePt t="30315" x="6061075" y="4741863"/>
          <p14:tracePt t="30351" x="6078538" y="4725988"/>
          <p14:tracePt t="30359" x="6110288" y="4725988"/>
          <p14:tracePt t="30375" x="6110288" y="4710113"/>
          <p14:tracePt t="30380" x="6126163" y="4710113"/>
          <p14:tracePt t="30394" x="6143625" y="4694238"/>
          <p14:tracePt t="30401" x="6159500" y="4678363"/>
          <p14:tracePt t="30410" x="6159500" y="4660900"/>
          <p14:tracePt t="30415" x="6175375" y="4645025"/>
          <p14:tracePt t="30425" x="6191250" y="4629150"/>
          <p14:tracePt t="30430" x="6208713" y="4613275"/>
          <p14:tracePt t="30436" x="6224588" y="4564063"/>
          <p14:tracePt t="30444" x="6224588" y="4548188"/>
          <p14:tracePt t="30452" x="6224588" y="4498975"/>
          <p14:tracePt t="30460" x="6224588" y="4483100"/>
          <p14:tracePt t="30465" x="6224588" y="4465638"/>
          <p14:tracePt t="30479" x="6224588" y="4449763"/>
          <p14:tracePt t="30515" x="6224588" y="4418013"/>
          <p14:tracePt t="30544" x="6224588" y="4402138"/>
          <p14:tracePt t="30579" x="6224588" y="4384675"/>
          <p14:tracePt t="30586" x="6208713" y="4368800"/>
          <p14:tracePt t="30593" x="6191250" y="4337050"/>
          <p14:tracePt t="30600" x="6175375" y="4319588"/>
          <p14:tracePt t="30614" x="6175375" y="4287838"/>
          <p14:tracePt t="30621" x="6159500" y="4287838"/>
          <p14:tracePt t="30627" x="6143625" y="4254500"/>
          <p14:tracePt t="30635" x="6126163" y="4222750"/>
          <p14:tracePt t="30642" x="6078538" y="4191000"/>
          <p14:tracePt t="30649" x="6045200" y="4157663"/>
          <p14:tracePt t="30657" x="5948363" y="4125913"/>
          <p14:tracePt t="30663" x="5883275" y="4125913"/>
          <p14:tracePt t="30671" x="5784850" y="4108450"/>
          <p14:tracePt t="30677" x="5753100" y="4108450"/>
          <p14:tracePt t="30685" x="5703888" y="4108450"/>
          <p14:tracePt t="30691" x="5654675" y="4108450"/>
          <p14:tracePt t="30699" x="5607050" y="4108450"/>
          <p14:tracePt t="30708" x="5591175" y="4092575"/>
          <p14:tracePt t="30713" x="5557838" y="4076700"/>
          <p14:tracePt t="30720" x="5526088" y="4076700"/>
          <p14:tracePt t="30727" x="5508625" y="4076700"/>
          <p14:tracePt t="30735" x="5492750" y="4076700"/>
          <p14:tracePt t="30741" x="5476875" y="4076700"/>
          <p14:tracePt t="30757" x="5443538" y="4076700"/>
          <p14:tracePt t="30763" x="5427663" y="4076700"/>
          <p14:tracePt t="30771" x="5411788" y="4076700"/>
          <p14:tracePt t="30785" x="5378450" y="4076700"/>
          <p14:tracePt t="30790" x="5362575" y="4092575"/>
          <p14:tracePt t="30799" x="5330825" y="4108450"/>
          <p14:tracePt t="30807" x="5313363" y="4108450"/>
          <p14:tracePt t="30813" x="5281613" y="4141788"/>
          <p14:tracePt t="30820" x="5265738" y="4157663"/>
          <p14:tracePt t="30827" x="5249863" y="4173538"/>
          <p14:tracePt t="30834" x="5216525" y="4191000"/>
          <p14:tracePt t="30848" x="5200650" y="4206875"/>
          <p14:tracePt t="30857" x="5184775" y="4206875"/>
          <p14:tracePt t="30862" x="5184775" y="4238625"/>
          <p14:tracePt t="30870" x="5167313" y="4238625"/>
          <p14:tracePt t="30884" x="5151438" y="4254500"/>
          <p14:tracePt t="30907" x="5135563" y="4287838"/>
          <p14:tracePt t="30912" x="5135563" y="4337050"/>
          <p14:tracePt t="30919" x="5119688" y="4368800"/>
          <p14:tracePt t="30926" x="5119688" y="4449763"/>
          <p14:tracePt t="30934" x="5119688" y="4483100"/>
          <p14:tracePt t="30940" x="5119688" y="4548188"/>
          <p14:tracePt t="30948" x="5135563" y="4613275"/>
          <p14:tracePt t="30957" x="5135563" y="4645025"/>
          <p14:tracePt t="30962" x="5135563" y="4694238"/>
          <p14:tracePt t="30969" x="5151438" y="4710113"/>
          <p14:tracePt t="30976" x="5151438" y="4741863"/>
          <p14:tracePt t="30984" x="5151438" y="4759325"/>
          <p14:tracePt t="30990" x="5167313" y="4775200"/>
          <p14:tracePt t="30998" x="5167313" y="4791075"/>
          <p14:tracePt t="31021" x="5200650" y="4791075"/>
          <p14:tracePt t="31025" x="5216525" y="4824413"/>
          <p14:tracePt t="31033" x="5232400" y="4840288"/>
          <p14:tracePt t="31040" x="5265738" y="4840288"/>
          <p14:tracePt t="31047" x="5297488" y="4856163"/>
          <p14:tracePt t="31055" x="5330825" y="4856163"/>
          <p14:tracePt t="31062" x="5378450" y="4856163"/>
          <p14:tracePt t="31069" x="5427663" y="4856163"/>
          <p14:tracePt t="31075" x="5461000" y="4856163"/>
          <p14:tracePt t="31084" x="5526088" y="4856163"/>
          <p14:tracePt t="31090" x="5607050" y="4856163"/>
          <p14:tracePt t="31097" x="5672138" y="4840288"/>
          <p14:tracePt t="31105" x="5719763" y="4840288"/>
          <p14:tracePt t="31111" x="5768975" y="4840288"/>
          <p14:tracePt t="31119" x="5802313" y="4840288"/>
          <p14:tracePt t="31125" x="5818188" y="4840288"/>
          <p14:tracePt t="31133" x="5849938" y="4840288"/>
          <p14:tracePt t="31140" x="5867400" y="4840288"/>
          <p14:tracePt t="31146" x="5883275" y="4840288"/>
          <p14:tracePt t="31155" x="5915025" y="4840288"/>
          <p14:tracePt t="31161" x="5930900" y="4840288"/>
          <p14:tracePt t="31169" x="5964238" y="4840288"/>
          <p14:tracePt t="31174" x="5980113" y="4824413"/>
          <p14:tracePt t="31183" x="6013450" y="4806950"/>
          <p14:tracePt t="31191" x="6029325" y="4806950"/>
          <p14:tracePt t="31197" x="6061075" y="4791075"/>
          <p14:tracePt t="31204" x="6094413" y="4791075"/>
          <p14:tracePt t="31210" x="6126163" y="4775200"/>
          <p14:tracePt t="31218" x="6159500" y="4775200"/>
          <p14:tracePt t="31224" x="6175375" y="4759325"/>
          <p14:tracePt t="31232" x="6208713" y="4759325"/>
          <p14:tracePt t="31260" x="6224588" y="4741863"/>
          <p14:tracePt t="31311" x="6224588" y="4710113"/>
          <p14:tracePt t="31318" x="6240463" y="4678363"/>
          <p14:tracePt t="31324" x="6240463" y="4660900"/>
          <p14:tracePt t="31332" x="6240463" y="4645025"/>
          <p14:tracePt t="31340" x="6256338" y="4613275"/>
          <p14:tracePt t="31346" x="6256338" y="4579938"/>
          <p14:tracePt t="31353" x="6256338" y="4530725"/>
          <p14:tracePt t="31359" x="6256338" y="4498975"/>
          <p14:tracePt t="31367" x="6256338" y="4483100"/>
          <p14:tracePt t="31374" x="6256338" y="4465638"/>
          <p14:tracePt t="31382" x="6256338" y="4449763"/>
          <p14:tracePt t="31403" x="6256338" y="4433888"/>
          <p14:tracePt t="31424" x="6256338" y="4418013"/>
          <p14:tracePt t="31432" x="6256338" y="4402138"/>
          <p14:tracePt t="31445" x="6256338" y="4384675"/>
          <p14:tracePt t="31453" x="6240463" y="4368800"/>
          <p14:tracePt t="31459" x="6240463" y="4352925"/>
          <p14:tracePt t="31467" x="6208713" y="4337050"/>
          <p14:tracePt t="31474" x="6191250" y="4319588"/>
          <p14:tracePt t="31481" x="6191250" y="4303713"/>
          <p14:tracePt t="31489" x="6175375" y="4287838"/>
          <p14:tracePt t="31495" x="6175375" y="4271963"/>
          <p14:tracePt t="31503" x="6175375" y="4254500"/>
          <p14:tracePt t="31509" x="6159500" y="4254500"/>
          <p14:tracePt t="31517" x="6159500" y="4222750"/>
          <p14:tracePt t="31525" x="6143625" y="4206875"/>
          <p14:tracePt t="31531" x="6126163" y="4173538"/>
          <p14:tracePt t="31538" x="6110288" y="4157663"/>
          <p14:tracePt t="31545" x="6094413" y="4141788"/>
          <p14:tracePt t="31553" x="6061075" y="4125913"/>
          <p14:tracePt t="31559" x="5995988" y="4092575"/>
          <p14:tracePt t="31568" x="5948363" y="4092575"/>
          <p14:tracePt t="31574" x="5915025" y="4092575"/>
          <p14:tracePt t="31580" x="5867400" y="4092575"/>
          <p14:tracePt t="31588" x="5834063" y="4108450"/>
          <p14:tracePt t="31595" x="5768975" y="4108450"/>
          <p14:tracePt t="31602" x="5753100" y="4125913"/>
          <p14:tracePt t="31608" x="5703888" y="4141788"/>
          <p14:tracePt t="31616" x="5672138" y="4141788"/>
          <p14:tracePt t="31624" x="5638800" y="4141788"/>
          <p14:tracePt t="31631" x="5622925" y="4157663"/>
          <p14:tracePt t="31638" x="5591175" y="4157663"/>
          <p14:tracePt t="31644" x="5541963" y="4157663"/>
          <p14:tracePt t="31652" x="5508625" y="4173538"/>
          <p14:tracePt t="31658" x="5476875" y="4173538"/>
          <p14:tracePt t="31666" x="5427663" y="4206875"/>
          <p14:tracePt t="31674" x="5411788" y="4206875"/>
          <p14:tracePt t="31680" x="5378450" y="4222750"/>
          <p14:tracePt t="31688" x="5362575" y="4238625"/>
          <p14:tracePt t="31694" x="5346700" y="4238625"/>
          <p14:tracePt t="31702" x="5330825" y="4254500"/>
          <p14:tracePt t="31708" x="5313363" y="4254500"/>
          <p14:tracePt t="31716" x="5281613" y="4271963"/>
          <p14:tracePt t="31726" x="5265738" y="4271963"/>
          <p14:tracePt t="31729" x="5249863" y="4287838"/>
          <p14:tracePt t="31737" x="5216525" y="4319588"/>
          <p14:tracePt t="31744" x="5200650" y="4319588"/>
          <p14:tracePt t="31751" x="5184775" y="4337050"/>
          <p14:tracePt t="31765" x="5167313" y="4337050"/>
          <p14:tracePt t="31787" x="5167313" y="4352925"/>
          <p14:tracePt t="31793" x="5151438" y="4352925"/>
          <p14:tracePt t="31851" x="5135563" y="4384675"/>
          <p14:tracePt t="31857" x="5119688" y="4418013"/>
          <p14:tracePt t="31865" x="5086350" y="4483100"/>
          <p14:tracePt t="31873" x="5086350" y="4514850"/>
          <p14:tracePt t="31886" x="5086350" y="4530725"/>
          <p14:tracePt t="32456" x="5102225" y="4548188"/>
          <p14:tracePt t="32463" x="5119688" y="4548188"/>
          <p14:tracePt t="32470" x="5151438" y="4548188"/>
          <p14:tracePt t="32478" x="5167313" y="4564063"/>
          <p14:tracePt t="32534" x="5184775" y="4564063"/>
          <p14:tracePt t="32542" x="5200650" y="4564063"/>
          <p14:tracePt t="32548" x="5249863" y="4564063"/>
          <p14:tracePt t="32562" x="5265738" y="4564063"/>
          <p14:tracePt t="32590" x="5281613" y="4564063"/>
          <p14:tracePt t="32605" x="5297488" y="4564063"/>
          <p14:tracePt t="32647" x="5313363" y="4564063"/>
          <p14:tracePt t="32655" x="5330825" y="4564063"/>
          <p14:tracePt t="32662" x="5378450" y="4564063"/>
          <p14:tracePt t="32669" x="5427663" y="4564063"/>
          <p14:tracePt t="32677" x="5461000" y="4564063"/>
          <p14:tracePt t="32683" x="5541963" y="4564063"/>
          <p14:tracePt t="32693" x="5573713" y="4564063"/>
          <p14:tracePt t="32697" x="5654675" y="4564063"/>
          <p14:tracePt t="32705" x="5672138" y="4564063"/>
          <p14:tracePt t="32712" x="5688013" y="4564063"/>
          <p14:tracePt t="32727" x="5703888" y="4564063"/>
          <p14:tracePt t="32791" x="5737225" y="4564063"/>
          <p14:tracePt t="32797" x="5753100" y="4564063"/>
          <p14:tracePt t="32804" x="5784850" y="4564063"/>
          <p14:tracePt t="32811" x="5834063" y="4564063"/>
          <p14:tracePt t="32818" x="5849938" y="4564063"/>
          <p14:tracePt t="32826" x="5867400" y="4564063"/>
          <p14:tracePt t="32834" x="5883275" y="4564063"/>
          <p14:tracePt t="32843" x="5930900" y="4564063"/>
          <p14:tracePt t="32847" x="5948363" y="4564063"/>
          <p14:tracePt t="32854" x="5964238" y="4564063"/>
          <p14:tracePt t="32861" x="5995988" y="4564063"/>
          <p14:tracePt t="32868" x="6045200" y="4564063"/>
          <p14:tracePt t="32876" x="6061075" y="4564063"/>
          <p14:tracePt t="32882" x="6078538" y="4564063"/>
          <p14:tracePt t="32891" x="6094413" y="4564063"/>
          <p14:tracePt t="32896" x="6110288" y="4548188"/>
          <p14:tracePt t="32903" x="6126163" y="4548188"/>
          <p14:tracePt t="32960" x="6143625" y="4548188"/>
          <p14:tracePt t="45496" x="6143625" y="4579938"/>
          <p14:tracePt t="45503" x="6143625" y="4645025"/>
          <p14:tracePt t="45510" x="6126163" y="4678363"/>
          <p14:tracePt t="45517" x="6110288" y="4694238"/>
          <p14:tracePt t="45527" x="6110288" y="4741863"/>
          <p14:tracePt t="45532" x="6110288" y="4759325"/>
          <p14:tracePt t="45547" x="6094413" y="4775200"/>
          <p14:tracePt t="45553" x="6094413" y="4791075"/>
          <p14:tracePt t="45576" x="6078538" y="4806950"/>
          <p14:tracePt t="45580" x="6078538" y="4824413"/>
          <p14:tracePt t="45587" x="6078538" y="4840288"/>
          <p14:tracePt t="45594" x="6045200" y="4856163"/>
          <p14:tracePt t="45601" x="6029325" y="4872038"/>
          <p14:tracePt t="45608" x="6013450" y="4937125"/>
          <p14:tracePt t="45616" x="5995988" y="4970463"/>
          <p14:tracePt t="45623" x="5964238" y="5002213"/>
          <p14:tracePt t="45630" x="5930900" y="5051425"/>
          <p14:tracePt t="45638" x="5915025" y="5083175"/>
          <p14:tracePt t="45644" x="5883275" y="5148263"/>
          <p14:tracePt t="45652" x="5867400" y="5197475"/>
          <p14:tracePt t="45658" x="5834063" y="5229225"/>
          <p14:tracePt t="45666" x="5834063" y="5246688"/>
          <p14:tracePt t="45673" x="5818188" y="5262563"/>
          <p14:tracePt t="45680" x="5818188" y="5278438"/>
          <p14:tracePt t="45687" x="5802313" y="5294313"/>
          <p14:tracePt t="45702" x="5802313" y="5311775"/>
          <p14:tracePt t="45708" x="5784850" y="5311775"/>
          <p14:tracePt t="45730" x="5784850" y="5327650"/>
          <p14:tracePt t="45737" x="5768975" y="5343525"/>
          <p14:tracePt t="45743" x="5753100" y="5359400"/>
          <p14:tracePt t="45751" x="5753100" y="5375275"/>
          <p14:tracePt t="45758" x="5737225" y="5392738"/>
          <p14:tracePt t="45775" x="5703888" y="5473700"/>
          <p14:tracePt t="45779" x="5654675" y="5570538"/>
          <p14:tracePt t="45787" x="5622925" y="5635625"/>
          <p14:tracePt t="45793" x="5607050" y="5700713"/>
          <p14:tracePt t="45801" x="5591175" y="5734050"/>
          <p14:tracePt t="45808" x="5573713" y="5765800"/>
          <p14:tracePt t="45815" x="5541963" y="5797550"/>
          <p14:tracePt t="45823" x="5541963" y="5815013"/>
          <p14:tracePt t="45829" x="5526088" y="5846763"/>
          <p14:tracePt t="45837" x="5526088" y="5862638"/>
          <p14:tracePt t="45843" x="5508625" y="5895975"/>
          <p14:tracePt t="45851" x="5492750" y="5911850"/>
          <p14:tracePt t="45858" x="5492750" y="5927725"/>
          <p14:tracePt t="45865" x="5476875" y="5945188"/>
          <p14:tracePt t="45873" x="5476875" y="5961063"/>
          <p14:tracePt t="45878" x="5443538" y="5976938"/>
          <p14:tracePt t="45886" x="5427663" y="5992813"/>
          <p14:tracePt t="45893" x="5411788" y="6057900"/>
          <p14:tracePt t="45901" x="5395913" y="6091238"/>
          <p14:tracePt t="45909" x="5378450" y="6107113"/>
          <p14:tracePt t="45915" x="5346700" y="6156325"/>
          <p14:tracePt t="45922" x="5313363" y="6188075"/>
          <p14:tracePt t="45928" x="5313363" y="6219825"/>
          <p14:tracePt t="45936" x="5297488" y="6237288"/>
          <p14:tracePt t="45942" x="5297488" y="6253163"/>
          <p14:tracePt t="45950" x="5281613" y="6284913"/>
          <p14:tracePt t="45959" x="5281613" y="6302375"/>
          <p14:tracePt t="45964" x="5249863" y="6318250"/>
          <p14:tracePt t="45972" x="5232400" y="6350000"/>
          <p14:tracePt t="46229" x="5249863" y="6350000"/>
          <p14:tracePt t="46235" x="5265738" y="6350000"/>
          <p14:tracePt t="46244" x="5313363" y="6350000"/>
          <p14:tracePt t="46249" x="5330825" y="6350000"/>
          <p14:tracePt t="46264" x="5346700" y="6350000"/>
          <p14:tracePt t="46271" x="5362575" y="6350000"/>
          <p14:tracePt t="46279" x="5378450" y="6350000"/>
          <p14:tracePt t="46285" x="5411788" y="6350000"/>
          <p14:tracePt t="46294" x="5427663" y="6350000"/>
          <p14:tracePt t="46299" x="5461000" y="6350000"/>
          <p14:tracePt t="46307" x="5492750" y="6350000"/>
          <p14:tracePt t="46314" x="5526088" y="6350000"/>
          <p14:tracePt t="46321" x="5541963" y="6350000"/>
          <p14:tracePt t="46329" x="5591175" y="6350000"/>
          <p14:tracePt t="46335" x="5622925" y="6350000"/>
          <p14:tracePt t="46344" x="5638800" y="6350000"/>
          <p14:tracePt t="46349" x="5672138" y="6350000"/>
          <p14:tracePt t="46358" x="5703888" y="6350000"/>
          <p14:tracePt t="46364" x="5703888" y="6334125"/>
          <p14:tracePt t="46370" x="5737225" y="6334125"/>
          <p14:tracePt t="46379" x="5753100" y="6334125"/>
          <p14:tracePt t="46384" x="5784850" y="6334125"/>
          <p14:tracePt t="46394" x="5818188" y="6334125"/>
          <p14:tracePt t="46399" x="5834063" y="6318250"/>
          <p14:tracePt t="46407" x="5883275" y="6318250"/>
          <p14:tracePt t="46413" x="5915025" y="6318250"/>
          <p14:tracePt t="46421" x="5948363" y="6302375"/>
          <p14:tracePt t="46429" x="5964238" y="6302375"/>
          <p14:tracePt t="46444" x="5980113" y="6302375"/>
          <p14:tracePt t="46478" x="5995988" y="6302375"/>
          <p14:tracePt t="46485" x="5995988" y="6284913"/>
          <p14:tracePt t="46493" x="6013450" y="6284913"/>
          <p14:tracePt t="46507" x="6029325" y="6269038"/>
          <p14:tracePt t="46513" x="6045200" y="6269038"/>
          <p14:tracePt t="46520" x="6061075" y="6253163"/>
          <p14:tracePt t="46529" x="6078538" y="6253163"/>
          <p14:tracePt t="46546" x="6094413" y="6237288"/>
          <p14:tracePt t="46562" x="6143625" y="6203950"/>
          <p14:tracePt t="46570" x="6159500" y="6172200"/>
          <p14:tracePt t="46584" x="6175375" y="6156325"/>
          <p14:tracePt t="46594" x="6175375" y="6138863"/>
          <p14:tracePt t="46598" x="6175375" y="6122988"/>
          <p14:tracePt t="46605" x="6208713" y="6091238"/>
          <p14:tracePt t="46612" x="6208713" y="6073775"/>
          <p14:tracePt t="46619" x="6191250" y="6042025"/>
          <p14:tracePt t="46628" x="6191250" y="6026150"/>
          <p14:tracePt t="46633" x="6191250" y="5992813"/>
          <p14:tracePt t="46642" x="6175375" y="5976938"/>
          <p14:tracePt t="46647" x="6175375" y="5961063"/>
          <p14:tracePt t="46662" x="6175375" y="5945188"/>
          <p14:tracePt t="46669" x="6159500" y="5945188"/>
          <p14:tracePt t="46683" x="6159500" y="5927725"/>
          <p14:tracePt t="46691" x="6159500" y="5911850"/>
          <p14:tracePt t="46697" x="6143625" y="5895975"/>
          <p14:tracePt t="46704" x="6110288" y="5880100"/>
          <p14:tracePt t="46712" x="6094413" y="5862638"/>
          <p14:tracePt t="46719" x="6094413" y="5846763"/>
          <p14:tracePt t="46727" x="6078538" y="5846763"/>
          <p14:tracePt t="46740" x="6061075" y="5830888"/>
          <p14:tracePt t="46762" x="6045200" y="5815013"/>
          <p14:tracePt t="46818" x="6029325" y="5815013"/>
          <p14:tracePt t="46832" x="6013450" y="5815013"/>
          <p14:tracePt t="46840" x="5995988" y="5815013"/>
          <p14:tracePt t="46847" x="5980113" y="5815013"/>
          <p14:tracePt t="46854" x="5948363" y="5815013"/>
          <p14:tracePt t="46868" x="5930900" y="5815013"/>
          <p14:tracePt t="46877" x="5915025" y="5815013"/>
          <p14:tracePt t="46882" x="5899150" y="5815013"/>
          <p14:tracePt t="46897" x="5867400" y="5830888"/>
          <p14:tracePt t="46904" x="5849938" y="5830888"/>
          <p14:tracePt t="46912" x="5818188" y="5846763"/>
          <p14:tracePt t="46918" x="5784850" y="5862638"/>
          <p14:tracePt t="46929" x="5768975" y="5880100"/>
          <p14:tracePt t="46932" x="5737225" y="5895975"/>
          <p14:tracePt t="46941" x="5719763" y="5927725"/>
          <p14:tracePt t="46947" x="5672138" y="5927725"/>
          <p14:tracePt t="46953" x="5654675" y="5961063"/>
          <p14:tracePt t="46962" x="5638800" y="5976938"/>
          <p14:tracePt t="46968" x="5607050" y="5992813"/>
          <p14:tracePt t="46977" x="5607050" y="6008688"/>
          <p14:tracePt t="46983" x="5573713" y="6042025"/>
          <p14:tracePt t="46989" x="5557838" y="6073775"/>
          <p14:tracePt t="46996" x="5541963" y="6091238"/>
          <p14:tracePt t="47003" x="5526088" y="6122988"/>
          <p14:tracePt t="47011" x="5526088" y="6138863"/>
          <p14:tracePt t="47017" x="5508625" y="6156325"/>
          <p14:tracePt t="47026" x="5508625" y="6172200"/>
          <p14:tracePt t="47031" x="5508625" y="6188075"/>
          <p14:tracePt t="47038" x="5492750" y="6203950"/>
          <p14:tracePt t="47047" x="5476875" y="6219825"/>
          <p14:tracePt t="47053" x="5476875" y="6237288"/>
          <p14:tracePt t="47061" x="5461000" y="6253163"/>
          <p14:tracePt t="47068" x="5461000" y="6269038"/>
          <p14:tracePt t="47078" x="5443538" y="6284913"/>
          <p14:tracePt t="47082" x="5443538" y="6318250"/>
          <p14:tracePt t="47088" x="5427663" y="6350000"/>
          <p14:tracePt t="47095" x="5411788" y="6367463"/>
          <p14:tracePt t="47102" x="5411788" y="6399213"/>
          <p14:tracePt t="47111" x="5411788" y="6415088"/>
          <p14:tracePt t="47117" x="5411788" y="6464300"/>
          <p14:tracePt t="47125" x="5411788" y="6480175"/>
          <p14:tracePt t="47131" x="5411788" y="6496050"/>
          <p14:tracePt t="47138" x="5411788" y="6513513"/>
          <p14:tracePt t="47145" x="5427663" y="6513513"/>
          <p14:tracePt t="47152" x="5427663" y="6529388"/>
          <p14:tracePt t="47161" x="5443538" y="6545263"/>
          <p14:tracePt t="47167" x="5461000" y="6561138"/>
          <p14:tracePt t="47175" x="5508625" y="6561138"/>
          <p14:tracePt t="47181" x="5526088" y="6578600"/>
          <p14:tracePt t="47189" x="5573713" y="6578600"/>
          <p14:tracePt t="47195" x="5622925" y="6578600"/>
          <p14:tracePt t="47202" x="5654675" y="6578600"/>
          <p14:tracePt t="47208" x="5688013" y="6578600"/>
          <p14:tracePt t="47215" x="5703888" y="6561138"/>
          <p14:tracePt t="47222" x="5719763" y="6561138"/>
          <p14:tracePt t="47229" x="5737225" y="6545263"/>
          <p14:tracePt t="47236" x="5784850" y="6545263"/>
          <p14:tracePt t="47244" x="5802313" y="6545263"/>
          <p14:tracePt t="47250" x="5834063" y="6529388"/>
          <p14:tracePt t="47258" x="5849938" y="6529388"/>
          <p14:tracePt t="47265" x="5915025" y="6513513"/>
          <p14:tracePt t="47273" x="5948363" y="6513513"/>
          <p14:tracePt t="47280" x="5995988" y="6513513"/>
          <p14:tracePt t="47287" x="6029325" y="6513513"/>
          <p14:tracePt t="47293" x="6045200" y="6496050"/>
          <p14:tracePt t="47301" x="6094413" y="6496050"/>
          <p14:tracePt t="47309" x="6110288" y="6480175"/>
          <p14:tracePt t="47315" x="6126163" y="6464300"/>
          <p14:tracePt t="47322" x="6143625" y="6464300"/>
          <p14:tracePt t="47329" x="6175375" y="6448425"/>
          <p14:tracePt t="47337" x="6191250" y="6448425"/>
          <p14:tracePt t="47343" x="6191250" y="6430963"/>
          <p14:tracePt t="47351" x="6208713" y="6415088"/>
          <p14:tracePt t="47359" x="6224588" y="6399213"/>
          <p14:tracePt t="47365" x="6224588" y="6383338"/>
          <p14:tracePt t="47373" x="6256338" y="6383338"/>
          <p14:tracePt t="47379" x="6256338" y="6367463"/>
          <p14:tracePt t="47386" x="6272213" y="6334125"/>
          <p14:tracePt t="47392" x="6272213" y="6318250"/>
          <p14:tracePt t="47401" x="6272213" y="6284913"/>
          <p14:tracePt t="47408" x="6272213" y="6253163"/>
          <p14:tracePt t="47415" x="6256338" y="6219825"/>
          <p14:tracePt t="47421" x="6240463" y="6203950"/>
          <p14:tracePt t="47429" x="6240463" y="6188075"/>
          <p14:tracePt t="47437" x="6224588" y="6156325"/>
          <p14:tracePt t="47442" x="6208713" y="6138863"/>
          <p14:tracePt t="47451" x="6191250" y="6122988"/>
          <p14:tracePt t="47458" x="6175375" y="6091238"/>
          <p14:tracePt t="47464" x="6159500" y="6091238"/>
          <p14:tracePt t="47472" x="6126163" y="6073775"/>
          <p14:tracePt t="47478" x="6110288" y="6057900"/>
          <p14:tracePt t="47485" x="6094413" y="6057900"/>
          <p14:tracePt t="47492" x="6061075" y="6042025"/>
          <p14:tracePt t="47509" x="6029325" y="6026150"/>
          <p14:tracePt t="47516" x="6029325" y="6008688"/>
          <p14:tracePt t="47522" x="6013450" y="6008688"/>
          <p14:tracePt t="47528" x="5995988" y="6008688"/>
          <p14:tracePt t="47536" x="5980113" y="5992813"/>
          <p14:tracePt t="47549" x="5964238" y="5992813"/>
          <p14:tracePt t="47564" x="5948363" y="5992813"/>
          <p14:tracePt t="47572" x="5930900" y="5992813"/>
          <p14:tracePt t="47578" x="5899150" y="5992813"/>
          <p14:tracePt t="47585" x="5883275" y="5992813"/>
          <p14:tracePt t="47592" x="5867400" y="5992813"/>
          <p14:tracePt t="47600" x="5849938" y="6008688"/>
          <p14:tracePt t="47609" x="5834063" y="6026150"/>
          <p14:tracePt t="47614" x="5802313" y="6042025"/>
          <p14:tracePt t="47621" x="5768975" y="6057900"/>
          <p14:tracePt t="47628" x="5737225" y="6107113"/>
          <p14:tracePt t="47636" x="5688013" y="6172200"/>
          <p14:tracePt t="47642" x="5638800" y="6237288"/>
          <p14:tracePt t="47650" x="5622925" y="6253163"/>
          <p14:tracePt t="47658" x="5591175" y="6284913"/>
          <p14:tracePt t="47664" x="5557838" y="6302375"/>
          <p14:tracePt t="47673" x="5557838" y="6334125"/>
          <p14:tracePt t="47677" x="5541963" y="6334125"/>
          <p14:tracePt t="47687" x="5526088" y="6350000"/>
          <p14:tracePt t="47699" x="5508625" y="6367463"/>
          <p14:tracePt t="47713" x="5492750" y="6383338"/>
          <p14:tracePt t="47721" x="5476875" y="6399213"/>
          <p14:tracePt t="47727" x="5461000" y="6415088"/>
          <p14:tracePt t="47734" x="5461000" y="6430963"/>
          <p14:tracePt t="47743" x="5443538" y="6480175"/>
          <p14:tracePt t="47750" x="5427663" y="6496050"/>
          <p14:tracePt t="47759" x="5411788" y="6545263"/>
          <p14:tracePt t="47763" x="5411788" y="6594475"/>
          <p14:tracePt t="47771" x="5395913" y="6659563"/>
          <p14:tracePt t="47777" x="5378450" y="6740525"/>
          <p14:tracePt t="47785" x="5378450" y="6789738"/>
          <p14:tracePt t="47793" x="5378450" y="6821488"/>
          <p14:tracePt t="47799" x="5378450" y="6837363"/>
          <p14:tracePt t="47807" x="5378450" y="6853238"/>
          <p14:tracePt t="47813" x="5378450" y="6870700"/>
          <p14:tracePt t="47820" x="5378450" y="6886575"/>
          <p14:tracePt t="47827" x="5378450" y="6902450"/>
          <p14:tracePt t="47842" x="5378450" y="6935788"/>
          <p14:tracePt t="47849" x="5411788" y="6935788"/>
          <p14:tracePt t="47857" x="5443538" y="6967538"/>
          <p14:tracePt t="47862" x="5461000" y="6967538"/>
          <p14:tracePt t="47870" x="5508625" y="6983413"/>
          <p14:tracePt t="47876" x="5541963" y="7000875"/>
          <p14:tracePt t="47884" x="5573713" y="7016750"/>
          <p14:tracePt t="47892" x="5607050" y="7016750"/>
          <p14:tracePt t="47898" x="5622925" y="7032625"/>
          <p14:tracePt t="47905" x="5638800" y="7032625"/>
          <p14:tracePt t="47920" x="5654675" y="7032625"/>
          <p14:tracePt t="48035" x="5672138" y="7032625"/>
          <p14:tracePt t="48043" x="5688013" y="7032625"/>
          <p14:tracePt t="48070" x="5703888" y="7032625"/>
          <p14:tracePt t="48098" x="5719763" y="7032625"/>
          <p14:tracePt t="48106" x="5719763" y="7016750"/>
          <p14:tracePt t="48113" x="5737225" y="7016750"/>
          <p14:tracePt t="48895" x="5737225" y="6983413"/>
          <p14:tracePt t="48901" x="5688013" y="6902450"/>
          <p14:tracePt t="48915" x="5638800" y="6853238"/>
          <p14:tracePt t="48916" x="5573713" y="6772275"/>
          <p14:tracePt t="48923" x="5508625" y="6724650"/>
          <p14:tracePt t="48931" x="5411788" y="6642100"/>
          <p14:tracePt t="48936" x="5297488" y="6594475"/>
          <p14:tracePt t="48943" x="5184775" y="6578600"/>
          <p14:tracePt t="48950" x="5037138" y="6561138"/>
          <p14:tracePt t="48958" x="4891088" y="6545263"/>
          <p14:tracePt t="48964" x="4760913" y="6545263"/>
          <p14:tracePt t="48971" x="4549775" y="6561138"/>
          <p14:tracePt t="48978" x="4291013" y="6561138"/>
          <p14:tracePt t="48986" x="4111625" y="6561138"/>
          <p14:tracePt t="48992" x="3949700" y="6545263"/>
          <p14:tracePt t="49001" x="3835400" y="6529388"/>
          <p14:tracePt t="49009" x="3705225" y="6529388"/>
          <p14:tracePt t="49014" x="3590925" y="6513513"/>
          <p14:tracePt t="49022" x="3460750" y="6480175"/>
          <p14:tracePt t="49028" x="3379788" y="6430963"/>
          <p14:tracePt t="49036" x="3298825" y="6415088"/>
          <p14:tracePt t="49042" x="3233738" y="6318250"/>
          <p14:tracePt t="49051" x="3136900" y="6156325"/>
          <p14:tracePt t="49059" x="3087688" y="5880100"/>
          <p14:tracePt t="49064" x="3022600" y="5603875"/>
          <p14:tracePt t="49072" x="3006725" y="5278438"/>
          <p14:tracePt t="49078" x="2990850" y="4840288"/>
          <p14:tracePt t="49086" x="2990850" y="4384675"/>
          <p14:tracePt t="49092" x="2990850" y="3816350"/>
          <p14:tracePt t="49100" x="3022600" y="3248025"/>
          <p14:tracePt t="49109" x="3103563" y="2419350"/>
          <p14:tracePt t="49114" x="3136900" y="1884363"/>
          <p14:tracePt t="49122" x="3168650" y="1316038"/>
          <p14:tracePt t="49128" x="3184525" y="893763"/>
          <p14:tracePt t="49136" x="3201988" y="519113"/>
          <p14:tracePt t="49142" x="3201988" y="357188"/>
          <p14:tracePt t="49150" x="3201988" y="260350"/>
          <p14:tracePt t="49158" x="3201988" y="130175"/>
          <p14:tracePt t="49164" x="3201988" y="3175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EE5B"/>
            </a:gs>
            <a:gs pos="100000">
              <a:srgbClr val="FFFF00"/>
            </a:gs>
          </a:gsLst>
          <a:path path="circle">
            <a:fillToRect l="15000" t="50000" r="85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05D9C2-B438-41F3-AE33-7419ED9FBB20}"/>
              </a:ext>
            </a:extLst>
          </p:cNvPr>
          <p:cNvSpPr/>
          <p:nvPr/>
        </p:nvSpPr>
        <p:spPr>
          <a:xfrm>
            <a:off x="1000327" y="844277"/>
            <a:ext cx="491782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u="sng" cap="none" spc="0" dirty="0">
                <a:ln/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STATEMENT of FACTS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55CAB2-2C15-43F7-9C70-7C80C376F67F}"/>
              </a:ext>
            </a:extLst>
          </p:cNvPr>
          <p:cNvSpPr/>
          <p:nvPr/>
        </p:nvSpPr>
        <p:spPr>
          <a:xfrm>
            <a:off x="5924453" y="21771"/>
            <a:ext cx="8547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7g</a:t>
            </a:r>
          </a:p>
        </p:txBody>
      </p:sp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51602157-CDB2-B406-C4B2-80258B2604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6" y="1748556"/>
            <a:ext cx="6782822" cy="5795243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1E473827-705E-886A-0221-E5B2F68138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838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04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688"/>
    </mc:Choice>
    <mc:Fallback xmlns="">
      <p:transition spd="slow" advTm="466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9644" x="3071813" y="179388"/>
          <p14:tracePt t="19649" x="3006725" y="422275"/>
          <p14:tracePt t="19655" x="2941638" y="601663"/>
          <p14:tracePt t="19666" x="2860675" y="795338"/>
          <p14:tracePt t="19670" x="2762250" y="1120775"/>
          <p14:tracePt t="19677" x="2632075" y="1446213"/>
          <p14:tracePt t="19684" x="2519363" y="1770063"/>
          <p14:tracePt t="19691" x="2405063" y="2062163"/>
          <p14:tracePt t="19700" x="2274888" y="2436813"/>
          <p14:tracePt t="19705" x="2209800" y="2647950"/>
          <p14:tracePt t="19714" x="2144713" y="2825750"/>
          <p14:tracePt t="19719" x="2097088" y="2955925"/>
          <p14:tracePt t="19727" x="2079625" y="3135313"/>
          <p14:tracePt t="19734" x="2047875" y="3263900"/>
          <p14:tracePt t="19741" x="2032000" y="3346450"/>
          <p14:tracePt t="19749" x="2014538" y="3409950"/>
          <p14:tracePt t="19754" x="1998663" y="3427413"/>
          <p14:tracePt t="19998" x="1901825" y="3621088"/>
          <p14:tracePt t="20004" x="1755775" y="3865563"/>
          <p14:tracePt t="20011" x="1592263" y="4222750"/>
          <p14:tracePt t="20018" x="1495425" y="4514850"/>
          <p14:tracePt t="20025" x="1381125" y="4840288"/>
          <p14:tracePt t="20033" x="1316038" y="5116513"/>
          <p14:tracePt t="20039" x="1284288" y="5424488"/>
          <p14:tracePt t="20048" x="1250950" y="5619750"/>
          <p14:tracePt t="20053" x="1235075" y="5846763"/>
          <p14:tracePt t="20061" x="1235075" y="5992813"/>
          <p14:tracePt t="20066" x="1235075" y="6172200"/>
          <p14:tracePt t="20074" x="1235075" y="6318250"/>
          <p14:tracePt t="20081" x="1266825" y="6415088"/>
          <p14:tracePt t="20089" x="1266825" y="6448425"/>
          <p14:tracePt t="20096" x="1284288" y="6480175"/>
          <p14:tracePt t="20109" x="1284288" y="6496050"/>
          <p14:tracePt t="20374" x="1284288" y="6513513"/>
          <p14:tracePt t="20381" x="1266825" y="6513513"/>
          <p14:tracePt t="20398" x="1250950" y="6529388"/>
          <p14:tracePt t="20416" x="1235075" y="6529388"/>
          <p14:tracePt t="20431" x="1219200" y="6529388"/>
          <p14:tracePt t="20439" x="1203325" y="6545263"/>
          <p14:tracePt t="20449" x="1169988" y="6545263"/>
          <p14:tracePt t="20452" x="1154113" y="6561138"/>
          <p14:tracePt t="20459" x="1089025" y="6578600"/>
          <p14:tracePt t="20467" x="1073150" y="6594475"/>
          <p14:tracePt t="20473" x="1023938" y="6594475"/>
          <p14:tracePt t="20482" x="990600" y="6594475"/>
          <p14:tracePt t="20487" x="958850" y="6594475"/>
          <p14:tracePt t="20495" x="909638" y="6610350"/>
          <p14:tracePt t="20502" x="893763" y="6610350"/>
          <p14:tracePt t="20508" x="877888" y="6610350"/>
          <p14:tracePt t="20517" x="862013" y="6610350"/>
          <p14:tracePt t="20531" x="862013" y="6626225"/>
          <p14:tracePt t="20537" x="828675" y="6626225"/>
          <p14:tracePt t="20544" x="796925" y="6642100"/>
          <p14:tracePt t="20551" x="779463" y="6659563"/>
          <p14:tracePt t="20558" x="763588" y="6675438"/>
          <p14:tracePt t="20566" x="747713" y="6691313"/>
          <p14:tracePt t="20572" x="731838" y="6691313"/>
          <p14:tracePt t="20581" x="714375" y="6707188"/>
          <p14:tracePt t="20586" x="698500" y="6724650"/>
          <p14:tracePt t="20594" x="682625" y="6740525"/>
          <p14:tracePt t="20609" x="666750" y="6756400"/>
          <p14:tracePt t="20616" x="649288" y="6772275"/>
          <p14:tracePt t="20622" x="633413" y="6789738"/>
          <p14:tracePt t="20631" x="633413" y="6805613"/>
          <p14:tracePt t="20637" x="617538" y="6821488"/>
          <p14:tracePt t="20650" x="601663" y="6853238"/>
          <p14:tracePt t="20651" x="585788" y="6918325"/>
          <p14:tracePt t="20657" x="552450" y="7000875"/>
          <p14:tracePt t="20665" x="552450" y="7032625"/>
          <p14:tracePt t="20672" x="552450" y="7097713"/>
          <p14:tracePt t="20681" x="552450" y="7129463"/>
          <p14:tracePt t="20686" x="552450" y="7194550"/>
          <p14:tracePt t="20693" x="552450" y="7212013"/>
          <p14:tracePt t="20701" x="568325" y="7227888"/>
          <p14:tracePt t="20707" x="568325" y="7275513"/>
          <p14:tracePt t="20716" x="568325" y="7324725"/>
          <p14:tracePt t="20722" x="585788" y="7358063"/>
          <p14:tracePt t="20733" x="601663" y="7423150"/>
          <p14:tracePt t="20736" x="601663" y="7470775"/>
          <p14:tracePt t="20744" x="601663" y="7535863"/>
          <p14:tracePt t="20751" x="601663" y="7551738"/>
          <p14:tracePt t="20757" x="601663" y="7585075"/>
          <p14:tracePt t="20765" x="617538" y="7634288"/>
          <p14:tracePt t="20771" x="617538" y="7666038"/>
          <p14:tracePt t="20782" x="617538" y="7681913"/>
          <p14:tracePt t="20786" x="617538" y="7697788"/>
          <p14:tracePt t="20792" x="633413" y="7715250"/>
          <p14:tracePt t="20801" x="666750" y="7747000"/>
          <p14:tracePt t="20807" x="714375" y="7762875"/>
          <p14:tracePt t="20812" x="763588" y="7780338"/>
          <p14:tracePt t="20820" x="844550" y="7827963"/>
          <p14:tracePt t="20827" x="958850" y="7845425"/>
          <p14:tracePt t="20834" x="1039813" y="7877175"/>
          <p14:tracePt t="20841" x="1120775" y="7893050"/>
          <p14:tracePt t="20848" x="1185863" y="7908925"/>
          <p14:tracePt t="20855" x="1250950" y="7942263"/>
          <p14:tracePt t="20862" x="1300163" y="7942263"/>
          <p14:tracePt t="20870" x="1349375" y="7942263"/>
          <p14:tracePt t="20877" x="1414463" y="7942263"/>
          <p14:tracePt t="20884" x="1495425" y="7908925"/>
          <p14:tracePt t="20891" x="1592263" y="7893050"/>
          <p14:tracePt t="20898" x="1690688" y="7861300"/>
          <p14:tracePt t="20905" x="1803400" y="7827963"/>
          <p14:tracePt t="20913" x="1917700" y="7780338"/>
          <p14:tracePt t="20921" x="1982788" y="7747000"/>
          <p14:tracePt t="20928" x="2079625" y="7715250"/>
          <p14:tracePt t="20934" x="2162175" y="7666038"/>
          <p14:tracePt t="20942" x="2193925" y="7634288"/>
          <p14:tracePt t="20948" x="2209800" y="7616825"/>
          <p14:tracePt t="20956" x="2259013" y="7585075"/>
          <p14:tracePt t="20963" x="2274888" y="7535863"/>
          <p14:tracePt t="20970" x="2290763" y="7454900"/>
          <p14:tracePt t="20978" x="2308225" y="7405688"/>
          <p14:tracePt t="20983" x="2324100" y="7358063"/>
          <p14:tracePt t="20991" x="2324100" y="7324725"/>
          <p14:tracePt t="20998" x="2324100" y="7308850"/>
          <p14:tracePt t="21006" x="2324100" y="7275513"/>
          <p14:tracePt t="21020" x="2324100" y="7243763"/>
          <p14:tracePt t="21027" x="2324100" y="7227888"/>
          <p14:tracePt t="21034" x="2324100" y="7212013"/>
          <p14:tracePt t="21041" x="2308225" y="7178675"/>
          <p14:tracePt t="21048" x="2290763" y="7113588"/>
          <p14:tracePt t="21056" x="2243138" y="7016750"/>
          <p14:tracePt t="21063" x="2209800" y="6935788"/>
          <p14:tracePt t="21069" x="2178050" y="6886575"/>
          <p14:tracePt t="21077" x="2128838" y="6837363"/>
          <p14:tracePt t="21083" x="2097088" y="6805613"/>
          <p14:tracePt t="21091" x="2032000" y="6740525"/>
          <p14:tracePt t="21097" x="1966913" y="6707188"/>
          <p14:tracePt t="21105" x="1901825" y="6659563"/>
          <p14:tracePt t="21113" x="1836738" y="6626225"/>
          <p14:tracePt t="21119" x="1755775" y="6610350"/>
          <p14:tracePt t="21128" x="1706563" y="6610350"/>
          <p14:tracePt t="21133" x="1641475" y="6594475"/>
          <p14:tracePt t="21141" x="1608138" y="6594475"/>
          <p14:tracePt t="21147" x="1576388" y="6578600"/>
          <p14:tracePt t="21155" x="1527175" y="6578600"/>
          <p14:tracePt t="21163" x="1446213" y="6578600"/>
          <p14:tracePt t="21170" x="1365250" y="6578600"/>
          <p14:tracePt t="21176" x="1250950" y="6594475"/>
          <p14:tracePt t="21183" x="1154113" y="6594475"/>
          <p14:tracePt t="21190" x="1055688" y="6610350"/>
          <p14:tracePt t="21197" x="990600" y="6659563"/>
          <p14:tracePt t="21205" x="942975" y="6675438"/>
          <p14:tracePt t="21213" x="893763" y="6691313"/>
          <p14:tracePt t="21219" x="877888" y="6707188"/>
          <p14:tracePt t="21226" x="828675" y="6724650"/>
          <p14:tracePt t="21233" x="796925" y="6756400"/>
          <p14:tracePt t="21240" x="779463" y="6756400"/>
          <p14:tracePt t="21246" x="763588" y="6772275"/>
          <p14:tracePt t="21255" x="747713" y="6772275"/>
          <p14:tracePt t="21276" x="731838" y="6789738"/>
          <p14:tracePt t="21282" x="714375" y="6805613"/>
          <p14:tracePt t="21290" x="682625" y="6870700"/>
          <p14:tracePt t="21297" x="666750" y="6935788"/>
          <p14:tracePt t="21304" x="633413" y="6983413"/>
          <p14:tracePt t="21313" x="617538" y="7048500"/>
          <p14:tracePt t="21318" x="617538" y="7097713"/>
          <p14:tracePt t="21326" x="617538" y="7162800"/>
          <p14:tracePt t="21333" x="617538" y="7227888"/>
          <p14:tracePt t="21340" x="617538" y="7292975"/>
          <p14:tracePt t="21346" x="617538" y="7373938"/>
          <p14:tracePt t="21354" x="617538" y="7423150"/>
          <p14:tracePt t="21362" x="617538" y="7486650"/>
          <p14:tracePt t="21368" x="649288" y="7519988"/>
          <p14:tracePt t="21375" x="649288" y="7551738"/>
          <p14:tracePt t="21382" x="666750" y="7585075"/>
          <p14:tracePt t="21390" x="682625" y="7616825"/>
          <p14:tracePt t="21396" x="698500" y="7650163"/>
          <p14:tracePt t="21404" x="731838" y="7681913"/>
          <p14:tracePt t="21412" x="779463" y="7697788"/>
          <p14:tracePt t="21418" x="828675" y="7731125"/>
          <p14:tracePt t="21425" x="893763" y="7731125"/>
          <p14:tracePt t="21431" x="1008063" y="7780338"/>
          <p14:tracePt t="21440" x="1089025" y="7796213"/>
          <p14:tracePt t="21446" x="1219200" y="7812088"/>
          <p14:tracePt t="21453" x="1316038" y="7845425"/>
          <p14:tracePt t="21461" x="1397000" y="7861300"/>
          <p14:tracePt t="21468" x="1446213" y="7861300"/>
          <p14:tracePt t="21475" x="1462088" y="7861300"/>
          <p14:tracePt t="21481" x="1495425" y="7877175"/>
          <p14:tracePt t="21489" x="1511300" y="7877175"/>
          <p14:tracePt t="21497" x="1527175" y="7877175"/>
          <p14:tracePt t="21503" x="1560513" y="7877175"/>
          <p14:tracePt t="21511" x="1592263" y="7877175"/>
          <p14:tracePt t="21517" x="1641475" y="7877175"/>
          <p14:tracePt t="21525" x="1755775" y="7845425"/>
          <p14:tracePt t="21531" x="1836738" y="7812088"/>
          <p14:tracePt t="21539" x="1949450" y="7747000"/>
          <p14:tracePt t="21547" x="2047875" y="7697788"/>
          <p14:tracePt t="21553" x="2144713" y="7600950"/>
          <p14:tracePt t="21560" x="2243138" y="7504113"/>
          <p14:tracePt t="21567" x="2308225" y="7389813"/>
          <p14:tracePt t="21575" x="2373313" y="7275513"/>
          <p14:tracePt t="21581" x="2405063" y="7178675"/>
          <p14:tracePt t="21589" x="2420938" y="7162800"/>
          <p14:tracePt t="21596" x="2438400" y="7129463"/>
          <p14:tracePt t="21602" x="2438400" y="7097713"/>
          <p14:tracePt t="21610" x="2438400" y="7081838"/>
          <p14:tracePt t="21617" x="2438400" y="7048500"/>
          <p14:tracePt t="21631" x="2454275" y="7032625"/>
          <p14:tracePt t="21639" x="2454275" y="7016750"/>
          <p14:tracePt t="21667" x="2454275" y="7000875"/>
          <p14:tracePt t="21674" x="2454275" y="6983413"/>
          <p14:tracePt t="21680" x="2454275" y="6951663"/>
          <p14:tracePt t="21689" x="2438400" y="6870700"/>
          <p14:tracePt t="21697" x="2420938" y="6837363"/>
          <p14:tracePt t="21702" x="2389188" y="6772275"/>
          <p14:tracePt t="21710" x="2373313" y="6740525"/>
          <p14:tracePt t="21716" x="2339975" y="6707188"/>
          <p14:tracePt t="21730" x="2324100" y="6691313"/>
          <p14:tracePt t="21738" x="2324100" y="6675438"/>
          <p14:tracePt t="21845" x="2308225" y="6675438"/>
          <p14:tracePt t="21852" x="2290763" y="6659563"/>
          <p14:tracePt t="26226" x="2259013" y="6659563"/>
          <p14:tracePt t="26233" x="2209800" y="6659563"/>
          <p14:tracePt t="26239" x="2162175" y="6642100"/>
          <p14:tracePt t="26249" x="2112963" y="6642100"/>
          <p14:tracePt t="26254" x="2079625" y="6642100"/>
          <p14:tracePt t="26262" x="2032000" y="6642100"/>
          <p14:tracePt t="26269" x="1982788" y="6642100"/>
          <p14:tracePt t="26275" x="1933575" y="6642100"/>
          <p14:tracePt t="26284" x="1884363" y="6642100"/>
          <p14:tracePt t="26290" x="1852613" y="6642100"/>
          <p14:tracePt t="26300" x="1836738" y="6642100"/>
          <p14:tracePt t="26303" x="1820863" y="6642100"/>
          <p14:tracePt t="26312" x="1787525" y="6642100"/>
          <p14:tracePt t="26318" x="1771650" y="6642100"/>
          <p14:tracePt t="26325" x="1755775" y="6642100"/>
          <p14:tracePt t="26333" x="1738313" y="6642100"/>
          <p14:tracePt t="26339" x="1706563" y="6642100"/>
          <p14:tracePt t="26350" x="1673225" y="6626225"/>
          <p14:tracePt t="26353" x="1641475" y="6610350"/>
          <p14:tracePt t="26362" x="1625600" y="6610350"/>
          <p14:tracePt t="26368" x="1608138" y="6610350"/>
          <p14:tracePt t="26375" x="1592263" y="6610350"/>
          <p14:tracePt t="26383" x="1576388" y="6610350"/>
          <p14:tracePt t="26389" x="1560513" y="6594475"/>
          <p14:tracePt t="26400" x="1544638" y="6594475"/>
          <p14:tracePt t="26403" x="1511300" y="6594475"/>
          <p14:tracePt t="26418" x="1495425" y="6594475"/>
          <p14:tracePt t="26433" x="1479550" y="6594475"/>
          <p14:tracePt t="26439" x="1462088" y="6594475"/>
          <p14:tracePt t="26448" x="1446213" y="6594475"/>
          <p14:tracePt t="26453" x="1430338" y="6594475"/>
          <p14:tracePt t="26460" x="1414463" y="6594475"/>
          <p14:tracePt t="26467" x="1397000" y="6594475"/>
          <p14:tracePt t="26474" x="1381125" y="6610350"/>
          <p14:tracePt t="26483" x="1365250" y="6610350"/>
          <p14:tracePt t="26488" x="1349375" y="6610350"/>
          <p14:tracePt t="26498" x="1331913" y="6610350"/>
          <p14:tracePt t="26502" x="1316038" y="6610350"/>
          <p14:tracePt t="26510" x="1300163" y="6626225"/>
          <p14:tracePt t="26517" x="1284288" y="6626225"/>
          <p14:tracePt t="26524" x="1266825" y="6626225"/>
          <p14:tracePt t="26533" x="1250950" y="6626225"/>
          <p14:tracePt t="26539" x="1250950" y="6642100"/>
          <p14:tracePt t="26548" x="1235075" y="6642100"/>
          <p14:tracePt t="26567" x="1219200" y="6642100"/>
          <p14:tracePt t="26573" x="1219200" y="6659563"/>
          <p14:tracePt t="26583" x="1203325" y="6659563"/>
          <p14:tracePt t="26588" x="1185863" y="6675438"/>
          <p14:tracePt t="26599" x="1169988" y="6675438"/>
          <p14:tracePt t="26624" x="1154113" y="6675438"/>
          <p14:tracePt t="26632" x="1138238" y="6691313"/>
          <p14:tracePt t="26641" x="1104900" y="6691313"/>
          <p14:tracePt t="26645" x="1055688" y="6724650"/>
          <p14:tracePt t="26650" x="1023938" y="6740525"/>
          <p14:tracePt t="26659" x="990600" y="6756400"/>
          <p14:tracePt t="26665" x="958850" y="6756400"/>
          <p14:tracePt t="26673" x="927100" y="6772275"/>
          <p14:tracePt t="26681" x="877888" y="6772275"/>
          <p14:tracePt t="26687" x="844550" y="6772275"/>
          <p14:tracePt t="26694" x="828675" y="6789738"/>
          <p14:tracePt t="26701" x="796925" y="6789738"/>
          <p14:tracePt t="26709" x="779463" y="6789738"/>
          <p14:tracePt t="26715" x="763588" y="6805613"/>
          <p14:tracePt t="26731" x="747713" y="6805613"/>
          <p14:tracePt t="26737" x="731838" y="6821488"/>
          <p14:tracePt t="26745" x="714375" y="6821488"/>
          <p14:tracePt t="26758" x="698500" y="6837363"/>
          <p14:tracePt t="26765" x="682625" y="6837363"/>
          <p14:tracePt t="26772" x="666750" y="6837363"/>
          <p14:tracePt t="26781" x="649288" y="6853238"/>
          <p14:tracePt t="26786" x="617538" y="6853238"/>
          <p14:tracePt t="26794" x="601663" y="6870700"/>
          <p14:tracePt t="26800" x="601663" y="6886575"/>
          <p14:tracePt t="26808" x="585788" y="6886575"/>
          <p14:tracePt t="26814" x="568325" y="6902450"/>
          <p14:tracePt t="26822" x="536575" y="6935788"/>
          <p14:tracePt t="26830" x="520700" y="6951663"/>
          <p14:tracePt t="26836" x="487363" y="6983413"/>
          <p14:tracePt t="26843" x="471488" y="7016750"/>
          <p14:tracePt t="26850" x="438150" y="7048500"/>
          <p14:tracePt t="26858" x="422275" y="7097713"/>
          <p14:tracePt t="26864" x="406400" y="7146925"/>
          <p14:tracePt t="26872" x="406400" y="7194550"/>
          <p14:tracePt t="26881" x="406400" y="7227888"/>
          <p14:tracePt t="26886" x="406400" y="7259638"/>
          <p14:tracePt t="26893" x="406400" y="7292975"/>
          <p14:tracePt t="26908" x="406400" y="7308850"/>
          <p14:tracePt t="26914" x="406400" y="7324725"/>
          <p14:tracePt t="26922" x="438150" y="7358063"/>
          <p14:tracePt t="26930" x="455613" y="7373938"/>
          <p14:tracePt t="26936" x="487363" y="7405688"/>
          <p14:tracePt t="26944" x="503238" y="7439025"/>
          <p14:tracePt t="26949" x="503238" y="7470775"/>
          <p14:tracePt t="26957" x="536575" y="7504113"/>
          <p14:tracePt t="26964" x="552450" y="7551738"/>
          <p14:tracePt t="26972" x="568325" y="7585075"/>
          <p14:tracePt t="26980" x="568325" y="7634288"/>
          <p14:tracePt t="26985" x="585788" y="7650163"/>
          <p14:tracePt t="26993" x="585788" y="7666038"/>
          <p14:tracePt t="27000" x="585788" y="7697788"/>
          <p14:tracePt t="27007" x="601663" y="7731125"/>
          <p14:tracePt t="27013" x="601663" y="7747000"/>
          <p14:tracePt t="27035" x="633413" y="7762875"/>
          <p14:tracePt t="27043" x="666750" y="7780338"/>
          <p14:tracePt t="27049" x="682625" y="7796213"/>
          <p14:tracePt t="27057" x="698500" y="7796213"/>
          <p14:tracePt t="27063" x="747713" y="7812088"/>
          <p14:tracePt t="27070" x="779463" y="7812088"/>
          <p14:tracePt t="27080" x="844550" y="7812088"/>
          <p14:tracePt t="27085" x="877888" y="7827963"/>
          <p14:tracePt t="27092" x="909638" y="7827963"/>
          <p14:tracePt t="27099" x="974725" y="7827963"/>
          <p14:tracePt t="27106" x="1023938" y="7827963"/>
          <p14:tracePt t="27113" x="1073150" y="7827963"/>
          <p14:tracePt t="27121" x="1138238" y="7827963"/>
          <p14:tracePt t="27128" x="1169988" y="7812088"/>
          <p14:tracePt t="27135" x="1219200" y="7812088"/>
          <p14:tracePt t="27142" x="1235075" y="7796213"/>
          <p14:tracePt t="27148" x="1266825" y="7796213"/>
          <p14:tracePt t="27156" x="1284288" y="7780338"/>
          <p14:tracePt t="27163" x="1300163" y="7780338"/>
          <p14:tracePt t="27170" x="1331913" y="7780338"/>
          <p14:tracePt t="27178" x="1381125" y="7762875"/>
          <p14:tracePt t="27185" x="1397000" y="7762875"/>
          <p14:tracePt t="27192" x="1414463" y="7762875"/>
          <p14:tracePt t="27198" x="1462088" y="7731125"/>
          <p14:tracePt t="27206" x="1495425" y="7731125"/>
          <p14:tracePt t="27213" x="1560513" y="7681913"/>
          <p14:tracePt t="27220" x="1608138" y="7650163"/>
          <p14:tracePt t="27227" x="1657350" y="7616825"/>
          <p14:tracePt t="27234" x="1722438" y="7569200"/>
          <p14:tracePt t="27242" x="1771650" y="7535863"/>
          <p14:tracePt t="27248" x="1836738" y="7504113"/>
          <p14:tracePt t="27257" x="1884363" y="7454900"/>
          <p14:tracePt t="27263" x="1966913" y="7405688"/>
          <p14:tracePt t="27269" x="1998663" y="7389813"/>
          <p14:tracePt t="27278" x="2079625" y="7373938"/>
          <p14:tracePt t="27284" x="2144713" y="7324725"/>
          <p14:tracePt t="27292" x="2178050" y="7308850"/>
          <p14:tracePt t="27297" x="2209800" y="7292975"/>
          <p14:tracePt t="27305" x="2243138" y="7275513"/>
          <p14:tracePt t="27314" x="2290763" y="7259638"/>
          <p14:tracePt t="27320" x="2308225" y="7227888"/>
          <p14:tracePt t="27327" x="2324100" y="7212013"/>
          <p14:tracePt t="27333" x="2373313" y="7178675"/>
          <p14:tracePt t="27341" x="2389188" y="7129463"/>
          <p14:tracePt t="27347" x="2420938" y="7097713"/>
          <p14:tracePt t="27356" x="2438400" y="7048500"/>
          <p14:tracePt t="27363" x="2470150" y="6967538"/>
          <p14:tracePt t="27369" x="2486025" y="6951663"/>
          <p14:tracePt t="27377" x="2501900" y="6886575"/>
          <p14:tracePt t="27383" x="2501900" y="6870700"/>
          <p14:tracePt t="27391" x="2501900" y="6821488"/>
          <p14:tracePt t="27397" x="2501900" y="6789738"/>
          <p14:tracePt t="27405" x="2501900" y="6772275"/>
          <p14:tracePt t="27414" x="2501900" y="6756400"/>
          <p14:tracePt t="27419" x="2501900" y="6740525"/>
          <p14:tracePt t="27427" x="2501900" y="6724650"/>
          <p14:tracePt t="27433" x="2501900" y="6691313"/>
          <p14:tracePt t="27440" x="2470150" y="6659563"/>
          <p14:tracePt t="27447" x="2454275" y="6626225"/>
          <p14:tracePt t="27455" x="2420938" y="6594475"/>
          <p14:tracePt t="27463" x="2405063" y="6578600"/>
          <p14:tracePt t="27469" x="2373313" y="6545263"/>
          <p14:tracePt t="27476" x="2308225" y="6480175"/>
          <p14:tracePt t="27482" x="2259013" y="6464300"/>
          <p14:tracePt t="27493" x="2209800" y="6448425"/>
          <p14:tracePt t="27497" x="2193925" y="6415088"/>
          <p14:tracePt t="27505" x="2162175" y="6399213"/>
          <p14:tracePt t="27513" x="2112963" y="6383338"/>
          <p14:tracePt t="27519" x="2097088" y="6367463"/>
          <p14:tracePt t="27526" x="2063750" y="6350000"/>
          <p14:tracePt t="27532" x="2032000" y="6350000"/>
          <p14:tracePt t="27540" x="2014538" y="6334125"/>
          <p14:tracePt t="27547" x="1982788" y="6318250"/>
          <p14:tracePt t="27555" x="1933575" y="6302375"/>
          <p14:tracePt t="27563" x="1901825" y="6302375"/>
          <p14:tracePt t="27569" x="1868488" y="6302375"/>
          <p14:tracePt t="27576" x="1820863" y="6302375"/>
          <p14:tracePt t="27582" x="1787525" y="6302375"/>
          <p14:tracePt t="27590" x="1706563" y="6302375"/>
          <p14:tracePt t="27597" x="1625600" y="6302375"/>
          <p14:tracePt t="27604" x="1560513" y="6334125"/>
          <p14:tracePt t="27613" x="1511300" y="6350000"/>
          <p14:tracePt t="27618" x="1462088" y="6350000"/>
          <p14:tracePt t="27626" x="1446213" y="6367463"/>
          <p14:tracePt t="27632" x="1414463" y="6367463"/>
          <p14:tracePt t="27640" x="1397000" y="6367463"/>
          <p14:tracePt t="27647" x="1381125" y="6367463"/>
          <p14:tracePt t="27654" x="1365250" y="6383338"/>
          <p14:tracePt t="27662" x="1349375" y="6383338"/>
          <p14:tracePt t="27668" x="1316038" y="6399213"/>
          <p14:tracePt t="27676" x="1300163" y="6399213"/>
          <p14:tracePt t="27682" x="1266825" y="6430963"/>
          <p14:tracePt t="27690" x="1250950" y="6430963"/>
          <p14:tracePt t="27696" x="1219200" y="6448425"/>
          <p14:tracePt t="27704" x="1185863" y="6480175"/>
          <p14:tracePt t="27712" x="1138238" y="6496050"/>
          <p14:tracePt t="27718" x="1120775" y="6513513"/>
          <p14:tracePt t="27726" x="1089025" y="6529388"/>
          <p14:tracePt t="27732" x="1055688" y="6529388"/>
          <p14:tracePt t="27739" x="1023938" y="6545263"/>
          <p14:tracePt t="27747" x="1008063" y="6545263"/>
          <p14:tracePt t="27753" x="974725" y="6561138"/>
          <p14:tracePt t="27767" x="958850" y="6561138"/>
          <p14:tracePt t="27775" x="927100" y="6578600"/>
          <p14:tracePt t="27781" x="909638" y="6594475"/>
          <p14:tracePt t="27789" x="893763" y="6610350"/>
          <p14:tracePt t="27797" x="877888" y="6610350"/>
          <p14:tracePt t="27804" x="844550" y="6626225"/>
          <p14:tracePt t="27811" x="828675" y="6626225"/>
          <p14:tracePt t="27817" x="812800" y="6659563"/>
          <p14:tracePt t="27825" x="779463" y="6675438"/>
          <p14:tracePt t="27839" x="747713" y="6691313"/>
          <p14:tracePt t="27847" x="731838" y="6707188"/>
          <p14:tracePt t="27853" x="714375" y="6707188"/>
          <p14:tracePt t="27861" x="698500" y="6724650"/>
          <p14:tracePt t="27874" x="682625" y="6724650"/>
          <p14:tracePt t="27880" x="666750" y="6740525"/>
          <p14:tracePt t="27889" x="649288" y="6740525"/>
          <p14:tracePt t="27897" x="649288" y="6756400"/>
          <p14:tracePt t="27903" x="633413" y="6756400"/>
          <p14:tracePt t="27910" x="617538" y="6772275"/>
          <p14:tracePt t="27917" x="617538" y="6789738"/>
          <p14:tracePt t="27924" x="601663" y="6805613"/>
          <p14:tracePt t="27930" x="568325" y="6837363"/>
          <p14:tracePt t="27946" x="552450" y="6870700"/>
          <p14:tracePt t="27953" x="552450" y="6886575"/>
          <p14:tracePt t="27960" x="536575" y="6902450"/>
          <p14:tracePt t="27966" x="536575" y="6935788"/>
          <p14:tracePt t="27974" x="520700" y="6983413"/>
          <p14:tracePt t="27980" x="503238" y="7016750"/>
          <p14:tracePt t="27988" x="503238" y="7032625"/>
          <p14:tracePt t="27996" x="503238" y="7081838"/>
          <p14:tracePt t="28002" x="487363" y="7097713"/>
          <p14:tracePt t="28009" x="487363" y="7113588"/>
          <p14:tracePt t="28024" x="487363" y="7129463"/>
          <p14:tracePt t="28030" x="487363" y="7146925"/>
          <p14:tracePt t="28038" x="487363" y="7162800"/>
          <p14:tracePt t="28052" x="487363" y="7178675"/>
          <p14:tracePt t="28102" x="503238" y="7194550"/>
          <p14:tracePt t="28109" x="520700" y="7212013"/>
          <p14:tracePt t="28115" x="552450" y="7243763"/>
          <p14:tracePt t="28123" x="585788" y="7259638"/>
          <p14:tracePt t="28130" x="601663" y="7275513"/>
          <p14:tracePt t="28138" x="617538" y="7275513"/>
          <p14:tracePt t="28145" x="633413" y="7275513"/>
          <p14:tracePt t="28152" x="633413" y="7292975"/>
          <p14:tracePt t="28159" x="649288" y="7292975"/>
          <p14:tracePt t="28165" x="666750" y="7292975"/>
          <p14:tracePt t="28173" x="682625" y="7292975"/>
          <p14:tracePt t="28180" x="698500" y="7308850"/>
          <p14:tracePt t="28187" x="714375" y="7324725"/>
          <p14:tracePt t="28201" x="747713" y="7340600"/>
          <p14:tracePt t="28209" x="763588" y="7358063"/>
          <p14:tracePt t="28215" x="796925" y="7358063"/>
          <p14:tracePt t="28223" x="862013" y="7389813"/>
          <p14:tracePt t="28231" x="909638" y="7389813"/>
          <p14:tracePt t="28237" x="1008063" y="7405688"/>
          <p14:tracePt t="28245" x="1055688" y="7439025"/>
          <p14:tracePt t="28251" x="1104900" y="7439025"/>
          <p14:tracePt t="28258" x="1154113" y="7439025"/>
          <p14:tracePt t="28265" x="1203325" y="7439025"/>
          <p14:tracePt t="28273" x="1219200" y="7454900"/>
          <p14:tracePt t="28287" x="1235075" y="7454900"/>
          <p14:tracePt t="29887" x="1235075" y="7423150"/>
          <p14:tracePt t="29895" x="1235075" y="7340600"/>
          <p14:tracePt t="29902" x="1235075" y="7275513"/>
          <p14:tracePt t="29908" x="1235075" y="7243763"/>
          <p14:tracePt t="29917" x="1235075" y="7194550"/>
          <p14:tracePt t="29923" x="1235075" y="7178675"/>
          <p14:tracePt t="29932" x="1235075" y="7146925"/>
          <p14:tracePt t="29938" x="1235075" y="7129463"/>
          <p14:tracePt t="29946" x="1235075" y="7113588"/>
          <p14:tracePt t="29952" x="1235075" y="7097713"/>
          <p14:tracePt t="29967" x="1235075" y="7081838"/>
          <p14:tracePt t="29982" x="1219200" y="7064375"/>
          <p14:tracePt t="30200" x="1219200" y="7032625"/>
          <p14:tracePt t="30207" x="1219200" y="7016750"/>
          <p14:tracePt t="30215" x="1203325" y="7000875"/>
          <p14:tracePt t="30357" x="1185863" y="6983413"/>
          <p14:tracePt t="30366" x="1169988" y="6951663"/>
          <p14:tracePt t="30371" x="1169988" y="6902450"/>
          <p14:tracePt t="30379" x="1169988" y="6886575"/>
          <p14:tracePt t="30385" x="1154113" y="6870700"/>
          <p14:tracePt t="30392" x="1154113" y="6853238"/>
          <p14:tracePt t="30400" x="1154113" y="6837363"/>
          <p14:tracePt t="30464" x="1138238" y="6837363"/>
          <p14:tracePt t="30470" x="1138238" y="6821488"/>
          <p14:tracePt t="30477" x="1120775" y="6805613"/>
          <p14:tracePt t="30506" x="1120775" y="6789738"/>
          <p14:tracePt t="30528" x="1120775" y="6772275"/>
          <p14:tracePt t="30556" x="1089025" y="6772275"/>
          <p14:tracePt t="30627" x="1089025" y="6756400"/>
          <p14:tracePt t="30734" x="1073150" y="6772275"/>
          <p14:tracePt t="30740" x="1073150" y="6789738"/>
          <p14:tracePt t="30749" x="1055688" y="6805613"/>
          <p14:tracePt t="30755" x="1055688" y="6821488"/>
          <p14:tracePt t="30762" x="1055688" y="6837363"/>
          <p14:tracePt t="30782" x="1055688" y="6853238"/>
          <p14:tracePt t="30790" x="1055688" y="6870700"/>
          <p14:tracePt t="30797" x="1055688" y="6902450"/>
          <p14:tracePt t="30804" x="1055688" y="6918325"/>
          <p14:tracePt t="30812" x="1039813" y="6951663"/>
          <p14:tracePt t="30817" x="1039813" y="6983413"/>
          <p14:tracePt t="30825" x="1039813" y="7000875"/>
          <p14:tracePt t="30832" x="1039813" y="7032625"/>
          <p14:tracePt t="30840" x="1039813" y="7064375"/>
          <p14:tracePt t="30848" x="1039813" y="7097713"/>
          <p14:tracePt t="30862" x="1039813" y="7113588"/>
          <p14:tracePt t="30982" x="1023938" y="7113588"/>
          <p14:tracePt t="30989" x="1008063" y="7064375"/>
          <p14:tracePt t="30998" x="990600" y="7000875"/>
          <p14:tracePt t="31004" x="974725" y="6918325"/>
          <p14:tracePt t="31011" x="958850" y="6837363"/>
          <p14:tracePt t="31018" x="942975" y="6740525"/>
          <p14:tracePt t="31024" x="942975" y="6724650"/>
          <p14:tracePt t="31033" x="942975" y="6691313"/>
          <p14:tracePt t="31039" x="942975" y="6675438"/>
          <p14:tracePt t="31049" x="927100" y="6675438"/>
          <p14:tracePt t="31146" x="927100" y="6691313"/>
          <p14:tracePt t="31153" x="927100" y="6740525"/>
          <p14:tracePt t="31160" x="927100" y="6821488"/>
          <p14:tracePt t="31167" x="927100" y="6918325"/>
          <p14:tracePt t="31174" x="927100" y="6967538"/>
          <p14:tracePt t="31183" x="942975" y="7048500"/>
          <p14:tracePt t="31188" x="942975" y="7081838"/>
          <p14:tracePt t="31196" x="942975" y="7113588"/>
          <p14:tracePt t="31202" x="958850" y="7178675"/>
          <p14:tracePt t="31210" x="974725" y="7227888"/>
          <p14:tracePt t="31217" x="974725" y="7259638"/>
          <p14:tracePt t="31224" x="974725" y="7275513"/>
          <p14:tracePt t="38811" x="958850" y="7243763"/>
          <p14:tracePt t="38818" x="942975" y="7146925"/>
          <p14:tracePt t="38824" x="942975" y="7113588"/>
          <p14:tracePt t="38833" x="942975" y="7064375"/>
          <p14:tracePt t="38839" x="927100" y="7048500"/>
          <p14:tracePt t="38848" x="927100" y="7016750"/>
          <p14:tracePt t="38854" x="909638" y="6967538"/>
          <p14:tracePt t="38864" x="909638" y="6951663"/>
          <p14:tracePt t="38867" x="893763" y="6935788"/>
          <p14:tracePt t="38874" x="893763" y="6902450"/>
          <p14:tracePt t="38882" x="877888" y="6886575"/>
          <p14:tracePt t="38889" x="877888" y="6870700"/>
          <p14:tracePt t="38909" x="877888" y="6853238"/>
          <p14:tracePt t="38952" x="877888" y="6837363"/>
          <p14:tracePt t="38974" x="862013" y="6837363"/>
          <p14:tracePt t="39024" x="862013" y="6821488"/>
          <p14:tracePt t="39060" x="862013" y="6805613"/>
          <p14:tracePt t="39067" x="844550" y="6805613"/>
          <p14:tracePt t="39096" x="844550" y="6789738"/>
          <p14:tracePt t="39109" x="828675" y="6789738"/>
          <p14:tracePt t="39117" x="812800" y="6789738"/>
          <p14:tracePt t="39123" x="796925" y="6789738"/>
          <p14:tracePt t="39137" x="779463" y="6789738"/>
          <p14:tracePt t="39145" x="763588" y="6789738"/>
          <p14:tracePt t="39160" x="747713" y="6789738"/>
          <p14:tracePt t="39194" x="714375" y="6789738"/>
          <p14:tracePt t="39202" x="698500" y="6789738"/>
          <p14:tracePt t="39208" x="666750" y="6821488"/>
          <p14:tracePt t="39217" x="617538" y="6853238"/>
          <p14:tracePt t="39222" x="552450" y="6935788"/>
          <p14:tracePt t="39232" x="487363" y="7000875"/>
          <p14:tracePt t="39237" x="422275" y="7097713"/>
          <p14:tracePt t="39244" x="357188" y="7146925"/>
          <p14:tracePt t="39252" x="341313" y="7194550"/>
          <p14:tracePt t="39258" x="325438" y="7227888"/>
          <p14:tracePt t="39267" x="309563" y="7243763"/>
          <p14:tracePt t="39272" x="309563" y="7259638"/>
          <p14:tracePt t="39284" x="292100" y="7259638"/>
          <p14:tracePt t="39294" x="292100" y="7275513"/>
          <p14:tracePt t="39358" x="292100" y="7292975"/>
          <p14:tracePt t="39365" x="276225" y="7308850"/>
          <p14:tracePt t="39372" x="276225" y="7324725"/>
          <p14:tracePt t="39380" x="276225" y="7340600"/>
          <p14:tracePt t="39386" x="276225" y="7373938"/>
          <p14:tracePt t="39394" x="276225" y="7389813"/>
          <p14:tracePt t="39401" x="276225" y="7405688"/>
          <p14:tracePt t="39408" x="276225" y="7423150"/>
          <p14:tracePt t="39416" x="276225" y="7454900"/>
          <p14:tracePt t="39422" x="276225" y="7486650"/>
          <p14:tracePt t="39430" x="276225" y="7504113"/>
          <p14:tracePt t="39450" x="276225" y="7519988"/>
          <p14:tracePt t="39457" x="292100" y="7535863"/>
          <p14:tracePt t="39466" x="325438" y="7535863"/>
          <p14:tracePt t="39472" x="341313" y="7569200"/>
          <p14:tracePt t="39480" x="406400" y="7600950"/>
          <p14:tracePt t="39486" x="438150" y="7616825"/>
          <p14:tracePt t="39493" x="455613" y="7650163"/>
          <p14:tracePt t="39502" x="503238" y="7681913"/>
          <p14:tracePt t="39507" x="536575" y="7715250"/>
          <p14:tracePt t="39516" x="568325" y="7762875"/>
          <p14:tracePt t="39521" x="601663" y="7796213"/>
          <p14:tracePt t="39530" x="617538" y="7796213"/>
          <p14:tracePt t="39536" x="633413" y="7827963"/>
          <p14:tracePt t="39543" x="698500" y="7861300"/>
          <p14:tracePt t="39551" x="763588" y="7893050"/>
          <p14:tracePt t="39557" x="877888" y="7926388"/>
          <p14:tracePt t="39566" x="974725" y="7942263"/>
          <p14:tracePt t="39571" x="1073150" y="7991475"/>
          <p14:tracePt t="39578" x="1154113" y="8007350"/>
          <p14:tracePt t="39585" x="1235075" y="8023225"/>
          <p14:tracePt t="39592" x="1300163" y="8023225"/>
          <p14:tracePt t="39600" x="1365250" y="8039100"/>
          <p14:tracePt t="39607" x="1430338" y="8039100"/>
          <p14:tracePt t="39617" x="1495425" y="8039100"/>
          <p14:tracePt t="39621" x="1576388" y="8039100"/>
          <p14:tracePt t="39628" x="1641475" y="8039100"/>
          <p14:tracePt t="39635" x="1722438" y="8039100"/>
          <p14:tracePt t="39642" x="1803400" y="8039100"/>
          <p14:tracePt t="39650" x="1868488" y="8039100"/>
          <p14:tracePt t="39656" x="1949450" y="8039100"/>
          <p14:tracePt t="39665" x="1998663" y="8056563"/>
          <p14:tracePt t="39671" x="2097088" y="8072438"/>
          <p14:tracePt t="39678" x="2144713" y="8104188"/>
          <p14:tracePt t="39685" x="2225675" y="8137525"/>
          <p14:tracePt t="39692" x="2324100" y="8153400"/>
          <p14:tracePt t="39700" x="2405063" y="8185150"/>
          <p14:tracePt t="39706" x="2470150" y="8202613"/>
          <p14:tracePt t="39714" x="2535238" y="8202613"/>
          <p14:tracePt t="39720" x="2616200" y="8234363"/>
          <p14:tracePt t="39727" x="2665413" y="8250238"/>
          <p14:tracePt t="39735" x="2714625" y="8250238"/>
          <p14:tracePt t="39742" x="2730500" y="8250238"/>
          <p14:tracePt t="39750" x="2795588" y="8250238"/>
          <p14:tracePt t="39756" x="2811463" y="8234363"/>
          <p14:tracePt t="39765" x="2843213" y="8218488"/>
          <p14:tracePt t="39770" x="2876550" y="8218488"/>
          <p14:tracePt t="39777" x="2892425" y="8202613"/>
          <p14:tracePt t="39785" x="2925763" y="8185150"/>
          <p14:tracePt t="39791" x="2925763" y="8169275"/>
          <p14:tracePt t="39800" x="2973388" y="8169275"/>
          <p14:tracePt t="39806" x="2990850" y="8137525"/>
          <p14:tracePt t="39814" x="3006725" y="8120063"/>
          <p14:tracePt t="39820" x="3022600" y="8120063"/>
          <p14:tracePt t="39827" x="3071813" y="8088313"/>
          <p14:tracePt t="39834" x="3087688" y="8056563"/>
          <p14:tracePt t="39841" x="3136900" y="7991475"/>
          <p14:tracePt t="39849" x="3152775" y="7974013"/>
          <p14:tracePt t="39856" x="3152775" y="7942263"/>
          <p14:tracePt t="39863" x="3152775" y="7877175"/>
          <p14:tracePt t="39870" x="3152775" y="7780338"/>
          <p14:tracePt t="39877" x="3136900" y="7715250"/>
          <p14:tracePt t="39884" x="3119438" y="7616825"/>
          <p14:tracePt t="39891" x="3119438" y="7551738"/>
          <p14:tracePt t="39899" x="3087688" y="7519988"/>
          <p14:tracePt t="39905" x="3087688" y="7486650"/>
          <p14:tracePt t="39911" x="3071813" y="7470775"/>
          <p14:tracePt t="39918" x="3071813" y="7439025"/>
          <p14:tracePt t="39933" x="3071813" y="7423150"/>
          <p14:tracePt t="39948" x="3071813" y="7405688"/>
          <p14:tracePt t="39954" x="3055938" y="7405688"/>
          <p14:tracePt t="39998" x="3038475" y="7389813"/>
          <p14:tracePt t="40004" x="3006725" y="7324725"/>
          <p14:tracePt t="40012" x="2957513" y="7259638"/>
          <p14:tracePt t="40018" x="2957513" y="7212013"/>
          <p14:tracePt t="40026" x="2925763" y="7162800"/>
          <p14:tracePt t="40032" x="2908300" y="7113588"/>
          <p14:tracePt t="40040" x="2892425" y="7081838"/>
          <p14:tracePt t="40049" x="2892425" y="7016750"/>
          <p14:tracePt t="40054" x="2876550" y="6983413"/>
          <p14:tracePt t="40061" x="2876550" y="6967538"/>
          <p14:tracePt t="40076" x="2860675" y="6951663"/>
          <p14:tracePt t="40082" x="2860675" y="6935788"/>
          <p14:tracePt t="40695" x="2795588" y="6951663"/>
          <p14:tracePt t="40703" x="2697163" y="7000875"/>
          <p14:tracePt t="40710" x="2649538" y="7048500"/>
          <p14:tracePt t="40718" x="2566988" y="7081838"/>
          <p14:tracePt t="40724" x="2470150" y="7113588"/>
          <p14:tracePt t="40733" x="2405063" y="7162800"/>
          <p14:tracePt t="40738" x="2324100" y="7212013"/>
          <p14:tracePt t="40744" x="2259013" y="7227888"/>
          <p14:tracePt t="40752" x="2193925" y="7259638"/>
          <p14:tracePt t="40759" x="2112963" y="7259638"/>
          <p14:tracePt t="40767" x="2047875" y="7259638"/>
          <p14:tracePt t="40773" x="1966913" y="7259638"/>
          <p14:tracePt t="40782" x="1917700" y="7259638"/>
          <p14:tracePt t="40787" x="1836738" y="7259638"/>
          <p14:tracePt t="40794" x="1755775" y="7243763"/>
          <p14:tracePt t="40801" x="1673225" y="7227888"/>
          <p14:tracePt t="40808" x="1576388" y="7227888"/>
          <p14:tracePt t="40817" x="1479550" y="7212013"/>
          <p14:tracePt t="40823" x="1397000" y="7194550"/>
          <p14:tracePt t="40831" x="1300163" y="7194550"/>
          <p14:tracePt t="40837" x="1235075" y="7194550"/>
          <p14:tracePt t="40844" x="1185863" y="7194550"/>
          <p14:tracePt t="40851" x="1120775" y="7194550"/>
          <p14:tracePt t="40858" x="1089025" y="7194550"/>
          <p14:tracePt t="40867" x="1039813" y="7212013"/>
          <p14:tracePt t="40873" x="990600" y="7227888"/>
          <p14:tracePt t="40881" x="942975" y="7227888"/>
          <p14:tracePt t="40887" x="909638" y="7259638"/>
          <p14:tracePt t="40894" x="877888" y="7259638"/>
          <p14:tracePt t="40901" x="844550" y="7259638"/>
          <p14:tracePt t="40909" x="796925" y="7259638"/>
          <p14:tracePt t="40918" x="763588" y="7259638"/>
          <p14:tracePt t="40923" x="714375" y="7243763"/>
          <p14:tracePt t="40930" x="682625" y="7243763"/>
          <p14:tracePt t="40937" x="666750" y="7227888"/>
          <p14:tracePt t="40943" x="649288" y="7227888"/>
          <p14:tracePt t="41051" x="682625" y="7227888"/>
          <p14:tracePt t="41058" x="812800" y="7292975"/>
          <p14:tracePt t="41066" x="958850" y="7340600"/>
          <p14:tracePt t="41072" x="1120775" y="7373938"/>
          <p14:tracePt t="41080" x="1284288" y="7454900"/>
          <p14:tracePt t="41086" x="1511300" y="7504113"/>
          <p14:tracePt t="41093" x="1690688" y="7535863"/>
          <p14:tracePt t="41101" x="1820863" y="7585075"/>
          <p14:tracePt t="41107" x="1901825" y="7600950"/>
          <p14:tracePt t="41118" x="1949450" y="7600950"/>
          <p14:tracePt t="41121" x="1966913" y="7600950"/>
          <p14:tracePt t="41128" x="1982788" y="7616825"/>
          <p14:tracePt t="41166" x="1998663" y="7616825"/>
          <p14:tracePt t="41171" x="2014538" y="7616825"/>
          <p14:tracePt t="41186" x="2032000" y="7616825"/>
          <p14:tracePt t="41192" x="2047875" y="7616825"/>
          <p14:tracePt t="41201" x="2063750" y="7634288"/>
          <p14:tracePt t="41217" x="2097088" y="7634288"/>
          <p14:tracePt t="41221" x="2112963" y="7634288"/>
          <p14:tracePt t="41228" x="2128838" y="7634288"/>
          <p14:tracePt t="41306" x="2128838" y="7650163"/>
          <p14:tracePt t="41316" x="2112963" y="7650163"/>
          <p14:tracePt t="41321" x="2047875" y="7650163"/>
          <p14:tracePt t="41330" x="1933575" y="7650163"/>
          <p14:tracePt t="41336" x="1803400" y="7634288"/>
          <p14:tracePt t="41342" x="1657350" y="7600950"/>
          <p14:tracePt t="41350" x="1511300" y="7585075"/>
          <p14:tracePt t="41356" x="1381125" y="7535863"/>
          <p14:tracePt t="41364" x="1316038" y="7519988"/>
          <p14:tracePt t="41370" x="1235075" y="7519988"/>
          <p14:tracePt t="41377" x="1185863" y="7504113"/>
          <p14:tracePt t="41385" x="1104900" y="7486650"/>
          <p14:tracePt t="41392" x="1055688" y="7470775"/>
          <p14:tracePt t="41400" x="1008063" y="7470775"/>
          <p14:tracePt t="41406" x="958850" y="7470775"/>
          <p14:tracePt t="41414" x="909638" y="7470775"/>
          <p14:tracePt t="41420" x="862013" y="7486650"/>
          <p14:tracePt t="41427" x="828675" y="7486650"/>
          <p14:tracePt t="41435" x="812800" y="7504113"/>
          <p14:tracePt t="41441" x="796925" y="7504113"/>
          <p14:tracePt t="41450" x="779463" y="7535863"/>
          <p14:tracePt t="41455" x="763588" y="7535863"/>
          <p14:tracePt t="41463" x="731838" y="7535863"/>
          <p14:tracePt t="41470" x="714375" y="7551738"/>
          <p14:tracePt t="41477" x="698500" y="7551738"/>
          <p14:tracePt t="41491" x="698500" y="7569200"/>
          <p14:tracePt t="41583" x="714375" y="7569200"/>
          <p14:tracePt t="41590" x="779463" y="7569200"/>
          <p14:tracePt t="41600" x="877888" y="7585075"/>
          <p14:tracePt t="41605" x="958850" y="7585075"/>
          <p14:tracePt t="41612" x="1055688" y="7585075"/>
          <p14:tracePt t="41619" x="1169988" y="7585075"/>
          <p14:tracePt t="41638" x="1365250" y="7569200"/>
          <p14:tracePt t="41641" x="1511300" y="7519988"/>
          <p14:tracePt t="41652" x="1657350" y="7454900"/>
          <p14:tracePt t="41654" x="1755775" y="7439025"/>
          <p14:tracePt t="41663" x="1868488" y="7405688"/>
          <p14:tracePt t="41669" x="1917700" y="7389813"/>
          <p14:tracePt t="41678" x="1982788" y="7389813"/>
          <p14:tracePt t="41685" x="1998663" y="7389813"/>
          <p14:tracePt t="41690" x="2047875" y="7389813"/>
          <p14:tracePt t="41701" x="2063750" y="7389813"/>
          <p14:tracePt t="41713" x="2079625" y="7389813"/>
          <p14:tracePt t="41726" x="2097088" y="7389813"/>
          <p14:tracePt t="41735" x="2128838" y="7389813"/>
          <p14:tracePt t="41740" x="2144713" y="7389813"/>
          <p14:tracePt t="41750" x="2178050" y="7389813"/>
          <p14:tracePt t="41754" x="2243138" y="7405688"/>
          <p14:tracePt t="41761" x="2274888" y="7405688"/>
          <p14:tracePt t="41769" x="2339975" y="7423150"/>
          <p14:tracePt t="41776" x="2373313" y="7439025"/>
          <p14:tracePt t="41784" x="2389188" y="7439025"/>
          <p14:tracePt t="41869" x="2324100" y="7454900"/>
          <p14:tracePt t="41876" x="2290763" y="7454900"/>
          <p14:tracePt t="41883" x="2259013" y="7454900"/>
          <p14:tracePt t="41889" x="2178050" y="7454900"/>
          <p14:tracePt t="41898" x="2063750" y="7423150"/>
          <p14:tracePt t="41904" x="1933575" y="7389813"/>
          <p14:tracePt t="41911" x="1771650" y="7324725"/>
          <p14:tracePt t="41919" x="1576388" y="7292975"/>
          <p14:tracePt t="41925" x="1430338" y="7275513"/>
          <p14:tracePt t="41933" x="1300163" y="7275513"/>
          <p14:tracePt t="41939" x="1219200" y="7259638"/>
          <p14:tracePt t="41947" x="1138238" y="7259638"/>
          <p14:tracePt t="41953" x="1055688" y="7259638"/>
          <p14:tracePt t="41960" x="942975" y="7259638"/>
          <p14:tracePt t="41968" x="893763" y="7259638"/>
          <p14:tracePt t="41974" x="828675" y="7259638"/>
          <p14:tracePt t="41985" x="731838" y="7275513"/>
          <p14:tracePt t="41989" x="682625" y="7275513"/>
          <p14:tracePt t="41996" x="633413" y="7275513"/>
          <p14:tracePt t="42005" x="617538" y="7275513"/>
          <p14:tracePt t="42010" x="585788" y="7275513"/>
          <p14:tracePt t="42018" x="568325" y="7275513"/>
          <p14:tracePt t="42024" x="536575" y="7275513"/>
          <p14:tracePt t="42035" x="520700" y="7275513"/>
          <p14:tracePt t="42146" x="601663" y="7259638"/>
          <p14:tracePt t="42153" x="731838" y="7259638"/>
          <p14:tracePt t="42159" x="893763" y="7243763"/>
          <p14:tracePt t="42168" x="1039813" y="7227888"/>
          <p14:tracePt t="42174" x="1185863" y="7194550"/>
          <p14:tracePt t="42183" x="1300163" y="7178675"/>
          <p14:tracePt t="42188" x="1397000" y="7178675"/>
          <p14:tracePt t="42195" x="1462088" y="7178675"/>
          <p14:tracePt t="42203" x="1560513" y="7178675"/>
          <p14:tracePt t="42209" x="1608138" y="7194550"/>
          <p14:tracePt t="42218" x="1690688" y="7212013"/>
          <p14:tracePt t="42224" x="1738313" y="7227888"/>
          <p14:tracePt t="42236" x="1803400" y="7259638"/>
          <p14:tracePt t="42238" x="1852613" y="7292975"/>
          <p14:tracePt t="42245" x="1917700" y="7324725"/>
          <p14:tracePt t="42252" x="1949450" y="7358063"/>
          <p14:tracePt t="42259" x="1966913" y="7373938"/>
          <p14:tracePt t="42268" x="1982788" y="7389813"/>
          <p14:tracePt t="42273" x="2014538" y="7389813"/>
          <p14:tracePt t="42283" x="2032000" y="7423150"/>
          <p14:tracePt t="42288" x="2047875" y="7423150"/>
          <p14:tracePt t="42301" x="2063750" y="7423150"/>
          <p14:tracePt t="42317" x="2079625" y="7423150"/>
          <p14:tracePt t="42416" x="2063750" y="7423150"/>
          <p14:tracePt t="42423" x="1998663" y="7405688"/>
          <p14:tracePt t="42431" x="1820863" y="7340600"/>
          <p14:tracePt t="42437" x="1495425" y="7227888"/>
          <p14:tracePt t="42444" x="1235075" y="7129463"/>
          <p14:tracePt t="42452" x="1008063" y="7048500"/>
          <p14:tracePt t="42459" x="862013" y="6983413"/>
          <p14:tracePt t="42469" x="698500" y="6951663"/>
          <p14:tracePt t="42472" x="552450" y="6902450"/>
          <p14:tracePt t="42480" x="422275" y="6870700"/>
          <p14:tracePt t="42487" x="357188" y="6853238"/>
          <p14:tracePt t="42494" x="292100" y="6853238"/>
          <p14:tracePt t="42502" x="276225" y="6853238"/>
          <p14:tracePt t="42508" x="260350" y="6853238"/>
          <p14:tracePt t="42516" x="244475" y="6853238"/>
          <p14:tracePt t="42521" x="211138" y="6853238"/>
          <p14:tracePt t="42593" x="260350" y="6870700"/>
          <p14:tracePt t="42600" x="406400" y="6902450"/>
          <p14:tracePt t="42607" x="666750" y="6983413"/>
          <p14:tracePt t="42616" x="942975" y="7032625"/>
          <p14:tracePt t="42621" x="1203325" y="7129463"/>
          <p14:tracePt t="42635" x="1803400" y="7324725"/>
          <p14:tracePt t="42643" x="2047875" y="7358063"/>
          <p14:tracePt t="42650" x="2178050" y="7389813"/>
          <p14:tracePt t="42657" x="2259013" y="7439025"/>
          <p14:tracePt t="42666" x="2324100" y="7439025"/>
          <p14:tracePt t="42671" x="2373313" y="7439025"/>
          <p14:tracePt t="42679" x="2405063" y="7454900"/>
          <p14:tracePt t="42685" x="2420938" y="7454900"/>
          <p14:tracePt t="42692" x="2454275" y="7454900"/>
          <p14:tracePt t="42716" x="2470150" y="7454900"/>
          <p14:tracePt t="42736" x="2470150" y="7470775"/>
          <p14:tracePt t="42750" x="2486025" y="7470775"/>
          <p14:tracePt t="45440" x="2501900" y="7358063"/>
          <p14:tracePt t="45444" x="2519363" y="7259638"/>
          <p14:tracePt t="45452" x="2551113" y="7081838"/>
          <p14:tracePt t="45458" x="2600325" y="6853238"/>
          <p14:tracePt t="45468" x="2649538" y="6578600"/>
          <p14:tracePt t="45473" x="2714625" y="6302375"/>
          <p14:tracePt t="45480" x="2762250" y="5992813"/>
          <p14:tracePt t="45488" x="2908300" y="5570538"/>
          <p14:tracePt t="45494" x="3006725" y="5148263"/>
          <p14:tracePt t="45503" x="3152775" y="4725988"/>
          <p14:tracePt t="45508" x="3298825" y="4287838"/>
          <p14:tracePt t="45517" x="3444875" y="3897313"/>
          <p14:tracePt t="45523" x="3575050" y="3508375"/>
          <p14:tracePt t="45530" x="3673475" y="3117850"/>
          <p14:tracePt t="45535" x="3786188" y="2728913"/>
          <p14:tracePt t="45543" x="3819525" y="2403475"/>
          <p14:tracePt t="45550" x="3884613" y="2095500"/>
          <p14:tracePt t="45557" x="3900488" y="1835150"/>
          <p14:tracePt t="45565" x="3916363" y="1704975"/>
          <p14:tracePt t="45571" x="3916363" y="1657350"/>
          <p14:tracePt t="45578" x="3916363" y="1574800"/>
          <p14:tracePt t="45586" x="3932238" y="1462088"/>
          <p14:tracePt t="45593" x="3949700" y="1397000"/>
          <p14:tracePt t="45600" x="3965575" y="1331913"/>
          <p14:tracePt t="45608" x="3965575" y="1316038"/>
          <p14:tracePt t="45872" x="3981450" y="1185863"/>
          <p14:tracePt t="45878" x="3981450" y="1104900"/>
          <p14:tracePt t="45885" x="3997325" y="974725"/>
          <p14:tracePt t="45892" x="3997325" y="860425"/>
          <p14:tracePt t="45901" x="3965575" y="698500"/>
          <p14:tracePt t="45907" x="3900488" y="471488"/>
          <p14:tracePt t="45916" x="3835400" y="227013"/>
          <p14:tracePt t="45921" x="3770313" y="80963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EE5B"/>
            </a:gs>
            <a:gs pos="100000">
              <a:srgbClr val="FFFF00"/>
            </a:gs>
          </a:gsLst>
          <a:path path="circle">
            <a:fillToRect l="15000" t="50000" r="85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05D9C2-B438-41F3-AE33-7419ED9FBB20}"/>
              </a:ext>
            </a:extLst>
          </p:cNvPr>
          <p:cNvSpPr/>
          <p:nvPr/>
        </p:nvSpPr>
        <p:spPr>
          <a:xfrm>
            <a:off x="1412494" y="844277"/>
            <a:ext cx="409349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u="sng" cap="none" spc="0" dirty="0">
                <a:ln/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LEGAL ANALYSIS:</a:t>
            </a:r>
          </a:p>
          <a:p>
            <a:pPr algn="ctr"/>
            <a:r>
              <a:rPr lang="en-US" sz="4000" b="1" u="sng" dirty="0">
                <a:ln/>
                <a:solidFill>
                  <a:srgbClr val="002060"/>
                </a:solidFill>
                <a:latin typeface="Perpetua" panose="02020502060401020303" pitchFamily="18" charset="0"/>
              </a:rPr>
              <a:t>Admissibility</a:t>
            </a:r>
            <a:endParaRPr lang="en-US" sz="4000" b="1" u="sng" cap="none" spc="0" dirty="0">
              <a:ln/>
              <a:solidFill>
                <a:srgbClr val="002060"/>
              </a:solidFill>
              <a:effectLst/>
              <a:latin typeface="Perpetua" panose="02020502060401020303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55CAB2-2C15-43F7-9C70-7C80C376F67F}"/>
              </a:ext>
            </a:extLst>
          </p:cNvPr>
          <p:cNvSpPr/>
          <p:nvPr/>
        </p:nvSpPr>
        <p:spPr>
          <a:xfrm>
            <a:off x="5906018" y="21771"/>
            <a:ext cx="8915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7h</a:t>
            </a:r>
          </a:p>
        </p:txBody>
      </p:sp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id="{9E99D0E9-41CB-1AC8-55CA-E225B83BC6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34" y="2590800"/>
            <a:ext cx="6581775" cy="5029200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AFD41A02-EC6C-B541-43EE-A24E6EFB64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838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628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799"/>
    </mc:Choice>
    <mc:Fallback xmlns="">
      <p:transition spd="slow" advTm="1247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4652" x="3379788" y="80963"/>
          <p14:tracePt t="34659" x="3379788" y="146050"/>
          <p14:tracePt t="34667" x="3379788" y="211138"/>
          <p14:tracePt t="34673" x="3379788" y="242888"/>
          <p14:tracePt t="34680" x="3379788" y="292100"/>
          <p14:tracePt t="34688" x="3379788" y="307975"/>
          <p14:tracePt t="34695" x="3379788" y="325438"/>
          <p14:tracePt t="34702" x="3379788" y="341313"/>
          <p14:tracePt t="34708" x="3379788" y="406400"/>
          <p14:tracePt t="34721" x="3379788" y="471488"/>
          <p14:tracePt t="34723" x="3379788" y="568325"/>
          <p14:tracePt t="34731" x="3379788" y="682625"/>
          <p14:tracePt t="34737" x="3379788" y="763588"/>
          <p14:tracePt t="34744" x="3379788" y="844550"/>
          <p14:tracePt t="34753" x="3363913" y="893763"/>
          <p14:tracePt t="34758" x="3363913" y="909638"/>
          <p14:tracePt t="34770" x="3363913" y="925513"/>
          <p14:tracePt t="34773" x="3363913" y="941388"/>
          <p14:tracePt t="35050" x="3363913" y="1152525"/>
          <p14:tracePt t="35057" x="3363913" y="1446213"/>
          <p14:tracePt t="35065" x="3379788" y="1704975"/>
          <p14:tracePt t="35071" x="3413125" y="1949450"/>
          <p14:tracePt t="35079" x="3429000" y="2127250"/>
          <p14:tracePt t="35087" x="3429000" y="2257425"/>
          <p14:tracePt t="35093" x="3444875" y="2306638"/>
          <p14:tracePt t="35102" x="3444875" y="2354263"/>
          <p14:tracePt t="35107" x="3444875" y="2371725"/>
          <p14:tracePt t="35122" x="3444875" y="2387600"/>
          <p14:tracePt t="36295" x="3460750" y="2419350"/>
          <p14:tracePt t="36302" x="3460750" y="2436813"/>
          <p14:tracePt t="36308" x="3460750" y="2452688"/>
          <p14:tracePt t="36323" x="3460750" y="2484438"/>
          <p14:tracePt t="36338" x="3460750" y="2517775"/>
          <p14:tracePt t="36344" x="3460750" y="2533650"/>
          <p14:tracePt t="36353" x="3460750" y="2565400"/>
          <p14:tracePt t="36358" x="3460750" y="2598738"/>
          <p14:tracePt t="36369" x="3444875" y="2614613"/>
          <p14:tracePt t="36372" x="3444875" y="2647950"/>
          <p14:tracePt t="36380" x="3429000" y="2695575"/>
          <p14:tracePt t="36387" x="3397250" y="2776538"/>
          <p14:tracePt t="36395" x="3348038" y="2874963"/>
          <p14:tracePt t="36402" x="3298825" y="2940050"/>
          <p14:tracePt t="36408" x="3267075" y="3005138"/>
          <p14:tracePt t="36416" x="3217863" y="3086100"/>
          <p14:tracePt t="36423" x="3201988" y="3101975"/>
          <p14:tracePt t="36429" x="3168650" y="3117850"/>
          <p14:tracePt t="36437" x="3152775" y="3135313"/>
          <p14:tracePt t="36442" x="3136900" y="3167063"/>
          <p14:tracePt t="36449" x="3103563" y="3182938"/>
          <p14:tracePt t="36456" x="3087688" y="3198813"/>
          <p14:tracePt t="36463" x="3055938" y="3232150"/>
          <p14:tracePt t="36470" x="3006725" y="3281363"/>
          <p14:tracePt t="36477" x="2973388" y="3328988"/>
          <p14:tracePt t="36485" x="2957513" y="3394075"/>
          <p14:tracePt t="36492" x="2941638" y="3427413"/>
          <p14:tracePt t="36499" x="2925763" y="3459163"/>
          <p14:tracePt t="36506" x="2908300" y="3492500"/>
          <p14:tracePt t="36513" x="2908300" y="3508375"/>
          <p14:tracePt t="36521" x="2892425" y="3508375"/>
          <p14:tracePt t="36585" x="2892425" y="3524250"/>
          <p14:tracePt t="36592" x="2908300" y="3540125"/>
          <p14:tracePt t="36599" x="2941638" y="3573463"/>
          <p14:tracePt t="36607" x="2957513" y="3605213"/>
          <p14:tracePt t="36614" x="2990850" y="3621088"/>
          <p14:tracePt t="36620" x="3022600" y="3638550"/>
          <p14:tracePt t="36628" x="3055938" y="3670300"/>
          <p14:tracePt t="36634" x="3087688" y="3670300"/>
          <p14:tracePt t="36642" x="3136900" y="3703638"/>
          <p14:tracePt t="36650" x="3168650" y="3703638"/>
          <p14:tracePt t="36656" x="3217863" y="3719513"/>
          <p14:tracePt t="36664" x="3267075" y="3719513"/>
          <p14:tracePt t="36670" x="3332163" y="3735388"/>
          <p14:tracePt t="36677" x="3397250" y="3751263"/>
          <p14:tracePt t="36684" x="3444875" y="3751263"/>
          <p14:tracePt t="36692" x="3494088" y="3768725"/>
          <p14:tracePt t="36700" x="3543300" y="3784600"/>
          <p14:tracePt t="36706" x="3575050" y="3800475"/>
          <p14:tracePt t="36713" x="3624263" y="3800475"/>
          <p14:tracePt t="36719" x="3640138" y="3816350"/>
          <p14:tracePt t="36733" x="3656013" y="3816350"/>
          <p14:tracePt t="36741" x="3656013" y="3832225"/>
          <p14:tracePt t="36750" x="3673475" y="3832225"/>
          <p14:tracePt t="37141" x="3689350" y="3832225"/>
          <p14:tracePt t="37148" x="3689350" y="3849688"/>
          <p14:tracePt t="37155" x="3705225" y="3849688"/>
          <p14:tracePt t="37169" x="3721100" y="3849688"/>
          <p14:tracePt t="37176" x="3738563" y="3849688"/>
          <p14:tracePt t="37187" x="3754438" y="3865563"/>
          <p14:tracePt t="37198" x="3770313" y="3865563"/>
          <p14:tracePt t="37204" x="3786188" y="3865563"/>
          <p14:tracePt t="37211" x="3802063" y="3865563"/>
          <p14:tracePt t="37220" x="3802063" y="3881438"/>
          <p14:tracePt t="37237" x="3819525" y="3881438"/>
          <p14:tracePt t="37290" x="3835400" y="3881438"/>
          <p14:tracePt t="37297" x="3851275" y="3881438"/>
          <p14:tracePt t="37304" x="3884613" y="3881438"/>
          <p14:tracePt t="37310" x="3932238" y="3914775"/>
          <p14:tracePt t="37320" x="3981450" y="3930650"/>
          <p14:tracePt t="37325" x="4014788" y="3946525"/>
          <p14:tracePt t="37337" x="4062413" y="3962400"/>
          <p14:tracePt t="37339" x="4095750" y="3995738"/>
          <p14:tracePt t="37346" x="4111625" y="4011613"/>
          <p14:tracePt t="37354" x="4143375" y="4043363"/>
          <p14:tracePt t="37360" x="4160838" y="4060825"/>
          <p14:tracePt t="37369" x="4192588" y="4060825"/>
          <p14:tracePt t="37375" x="4192588" y="4076700"/>
          <p14:tracePt t="37446" x="4208463" y="4092575"/>
          <p14:tracePt t="37453" x="4241800" y="4125913"/>
          <p14:tracePt t="37460" x="4241800" y="4157663"/>
          <p14:tracePt t="37469" x="4257675" y="4191000"/>
          <p14:tracePt t="37475" x="4257675" y="4238625"/>
          <p14:tracePt t="37487" x="4257675" y="4271963"/>
          <p14:tracePt t="37489" x="4257675" y="4287838"/>
          <p14:tracePt t="37496" x="4257675" y="4319588"/>
          <p14:tracePt t="37510" x="4257675" y="4337050"/>
          <p14:tracePt t="37533" x="4257675" y="4352925"/>
          <p14:tracePt t="37552" x="4257675" y="4368800"/>
          <p14:tracePt t="37559" x="4208463" y="4384675"/>
          <p14:tracePt t="37568" x="4176713" y="4418013"/>
          <p14:tracePt t="37574" x="4160838" y="4418013"/>
          <p14:tracePt t="37582" x="4111625" y="4433888"/>
          <p14:tracePt t="37589" x="4030663" y="4433888"/>
          <p14:tracePt t="37595" x="3965575" y="4449763"/>
          <p14:tracePt t="37604" x="3867150" y="4449763"/>
          <p14:tracePt t="37609" x="3819525" y="4465638"/>
          <p14:tracePt t="37618" x="3754438" y="4483100"/>
          <p14:tracePt t="37624" x="3721100" y="4514850"/>
          <p14:tracePt t="37632" x="3673475" y="4530725"/>
          <p14:tracePt t="37638" x="3624263" y="4530725"/>
          <p14:tracePt t="37645" x="3590925" y="4530725"/>
          <p14:tracePt t="37653" x="3559175" y="4530725"/>
          <p14:tracePt t="37659" x="3543300" y="4530725"/>
          <p14:tracePt t="37670" x="3509963" y="4530725"/>
          <p14:tracePt t="37673" x="3460750" y="4530725"/>
          <p14:tracePt t="37680" x="3429000" y="4530725"/>
          <p14:tracePt t="37688" x="3379788" y="4530725"/>
          <p14:tracePt t="37695" x="3348038" y="4514850"/>
          <p14:tracePt t="37703" x="3314700" y="4514850"/>
          <p14:tracePt t="37709" x="3249613" y="4498975"/>
          <p14:tracePt t="37718" x="3233738" y="4498975"/>
          <p14:tracePt t="37723" x="3168650" y="4498975"/>
          <p14:tracePt t="37730" x="3152775" y="4498975"/>
          <p14:tracePt t="37738" x="3119438" y="4514850"/>
          <p14:tracePt t="37744" x="3071813" y="4530725"/>
          <p14:tracePt t="37753" x="3055938" y="4530725"/>
          <p14:tracePt t="37759" x="3038475" y="4530725"/>
          <p14:tracePt t="37769" x="3022600" y="4530725"/>
          <p14:tracePt t="37773" x="2990850" y="4530725"/>
          <p14:tracePt t="37780" x="2973388" y="4530725"/>
          <p14:tracePt t="37788" x="2957513" y="4548188"/>
          <p14:tracePt t="37794" x="2941638" y="4548188"/>
          <p14:tracePt t="37802" x="2925763" y="4548188"/>
          <p14:tracePt t="37808" x="2908300" y="4548188"/>
          <p14:tracePt t="37818" x="2892425" y="4548188"/>
          <p14:tracePt t="37823" x="2876550" y="4548188"/>
          <p14:tracePt t="37830" x="2860675" y="4564063"/>
          <p14:tracePt t="37837" x="2811463" y="4564063"/>
          <p14:tracePt t="37844" x="2746375" y="4595813"/>
          <p14:tracePt t="37852" x="2681288" y="4629150"/>
          <p14:tracePt t="37859" x="2616200" y="4660900"/>
          <p14:tracePt t="37869" x="2551113" y="4678363"/>
          <p14:tracePt t="37872" x="2519363" y="4694238"/>
          <p14:tracePt t="37879" x="2486025" y="4725988"/>
          <p14:tracePt t="37887" x="2438400" y="4759325"/>
          <p14:tracePt t="37895" x="2420938" y="4759325"/>
          <p14:tracePt t="37902" x="2389188" y="4759325"/>
          <p14:tracePt t="37914" x="2389188" y="4775200"/>
          <p14:tracePt t="37928" x="2373313" y="4775200"/>
          <p14:tracePt t="37935" x="2355850" y="4775200"/>
          <p14:tracePt t="37942" x="2324100" y="4791075"/>
          <p14:tracePt t="37949" x="2290763" y="4806950"/>
          <p14:tracePt t="37956" x="2274888" y="4824413"/>
          <p14:tracePt t="37971" x="2259013" y="4824413"/>
          <p14:tracePt t="37978" x="2243138" y="4840288"/>
          <p14:tracePt t="37985" x="2209800" y="4856163"/>
          <p14:tracePt t="37992" x="2162175" y="4856163"/>
          <p14:tracePt t="38028" x="2144713" y="4856163"/>
          <p14:tracePt t="38236" x="2162175" y="4856163"/>
          <p14:tracePt t="38242" x="2178050" y="4840288"/>
          <p14:tracePt t="38252" x="2178050" y="4824413"/>
          <p14:tracePt t="38257" x="2193925" y="4806950"/>
          <p14:tracePt t="38279" x="2209800" y="4806950"/>
          <p14:tracePt t="38286" x="2209800" y="4791075"/>
          <p14:tracePt t="38292" x="2225675" y="4791075"/>
          <p14:tracePt t="38301" x="2243138" y="4775200"/>
          <p14:tracePt t="38306" x="2259013" y="4741863"/>
          <p14:tracePt t="38342" x="2274888" y="4741863"/>
          <p14:tracePt t="38351" x="2274888" y="4725988"/>
          <p14:tracePt t="38356" x="2290763" y="4725988"/>
          <p14:tracePt t="38370" x="2290763" y="4710113"/>
          <p14:tracePt t="38378" x="2308225" y="4710113"/>
          <p14:tracePt t="38401" x="2324100" y="4694238"/>
          <p14:tracePt t="38406" x="2339975" y="4694238"/>
          <p14:tracePt t="38413" x="2339975" y="4678363"/>
          <p14:tracePt t="38541" x="2355850" y="4678363"/>
          <p14:tracePt t="38548" x="2373313" y="4678363"/>
          <p14:tracePt t="38555" x="2389188" y="4660900"/>
          <p14:tracePt t="38577" x="2405063" y="4660900"/>
          <p14:tracePt t="38585" x="2420938" y="4645025"/>
          <p14:tracePt t="38590" x="2486025" y="4613275"/>
          <p14:tracePt t="38599" x="2501900" y="4613275"/>
          <p14:tracePt t="38605" x="2519363" y="4613275"/>
          <p14:tracePt t="38613" x="2519363" y="4595813"/>
          <p14:tracePt t="38641" x="2535238" y="4595813"/>
          <p14:tracePt t="38648" x="2566988" y="4595813"/>
          <p14:tracePt t="38655" x="2600325" y="4595813"/>
          <p14:tracePt t="38661" x="2616200" y="4595813"/>
          <p14:tracePt t="38669" x="2665413" y="4595813"/>
          <p14:tracePt t="38676" x="2681288" y="4595813"/>
          <p14:tracePt t="38686" x="2697163" y="4595813"/>
          <p14:tracePt t="38691" x="2714625" y="4595813"/>
          <p14:tracePt t="38697" x="2746375" y="4595813"/>
          <p14:tracePt t="38705" x="2762250" y="4595813"/>
          <p14:tracePt t="38711" x="2779713" y="4595813"/>
          <p14:tracePt t="38725" x="2795588" y="4595813"/>
          <p14:tracePt t="38734" x="2811463" y="4595813"/>
          <p14:tracePt t="38740" x="2827338" y="4595813"/>
          <p14:tracePt t="38747" x="2843213" y="4579938"/>
          <p14:tracePt t="38761" x="2860675" y="4579938"/>
          <p14:tracePt t="38770" x="2876550" y="4579938"/>
          <p14:tracePt t="38775" x="2892425" y="4579938"/>
          <p14:tracePt t="38790" x="2908300" y="4579938"/>
          <p14:tracePt t="38834" x="2941638" y="4579938"/>
          <p14:tracePt t="38839" x="2973388" y="4579938"/>
          <p14:tracePt t="38846" x="3022600" y="4579938"/>
          <p14:tracePt t="38854" x="3038475" y="4579938"/>
          <p14:tracePt t="38860" x="3055938" y="4579938"/>
          <p14:tracePt t="38869" x="3071813" y="4595813"/>
          <p14:tracePt t="38875" x="3103563" y="4613275"/>
          <p14:tracePt t="38886" x="3136900" y="4613275"/>
          <p14:tracePt t="38889" x="3152775" y="4629150"/>
          <p14:tracePt t="38895" x="3184525" y="4629150"/>
          <p14:tracePt t="38902" x="3201988" y="4629150"/>
          <p14:tracePt t="38909" x="3217863" y="4629150"/>
          <p14:tracePt t="38959" x="3233738" y="4645025"/>
          <p14:tracePt t="38967" x="3282950" y="4645025"/>
          <p14:tracePt t="38974" x="3314700" y="4660900"/>
          <p14:tracePt t="38982" x="3348038" y="4678363"/>
          <p14:tracePt t="38988" x="3379788" y="4694238"/>
          <p14:tracePt t="38995" x="3413125" y="4710113"/>
          <p14:tracePt t="39002" x="3494088" y="4741863"/>
          <p14:tracePt t="39010" x="3543300" y="4759325"/>
          <p14:tracePt t="39016" x="3590925" y="4775200"/>
          <p14:tracePt t="39024" x="3640138" y="4791075"/>
          <p14:tracePt t="39031" x="3673475" y="4791075"/>
          <p14:tracePt t="39037" x="3689350" y="4791075"/>
          <p14:tracePt t="39045" x="3705225" y="4791075"/>
          <p14:tracePt t="39051" x="3721100" y="4806950"/>
          <p14:tracePt t="39059" x="3738563" y="4806950"/>
          <p14:tracePt t="39109" x="3770313" y="4824413"/>
          <p14:tracePt t="39116" x="3786188" y="4824413"/>
          <p14:tracePt t="39123" x="3819525" y="4824413"/>
          <p14:tracePt t="39131" x="3867150" y="4856163"/>
          <p14:tracePt t="39137" x="3900488" y="4872038"/>
          <p14:tracePt t="39145" x="3932238" y="4872038"/>
          <p14:tracePt t="39151" x="3965575" y="4889500"/>
          <p14:tracePt t="39159" x="3997325" y="4905375"/>
          <p14:tracePt t="39167" x="4030663" y="4905375"/>
          <p14:tracePt t="39173" x="4095750" y="4921250"/>
          <p14:tracePt t="39181" x="4127500" y="4937125"/>
          <p14:tracePt t="39187" x="4143375" y="4937125"/>
          <p14:tracePt t="39195" x="4160838" y="4937125"/>
          <p14:tracePt t="39201" x="4176713" y="4937125"/>
          <p14:tracePt t="39729" x="4143375" y="4937125"/>
          <p14:tracePt t="39736" x="4078288" y="4937125"/>
          <p14:tracePt t="39742" x="4046538" y="4937125"/>
          <p14:tracePt t="39754" x="3965575" y="4937125"/>
          <p14:tracePt t="39756" x="3900488" y="4937125"/>
          <p14:tracePt t="39763" x="3835400" y="4937125"/>
          <p14:tracePt t="39771" x="3786188" y="4937125"/>
          <p14:tracePt t="39778" x="3705225" y="4937125"/>
          <p14:tracePt t="39786" x="3624263" y="4937125"/>
          <p14:tracePt t="39792" x="3525838" y="4937125"/>
          <p14:tracePt t="39802" x="3444875" y="4921250"/>
          <p14:tracePt t="39807" x="3348038" y="4921250"/>
          <p14:tracePt t="39816" x="3314700" y="4905375"/>
          <p14:tracePt t="39822" x="3249613" y="4905375"/>
          <p14:tracePt t="39828" x="3168650" y="4905375"/>
          <p14:tracePt t="39836" x="3103563" y="4905375"/>
          <p14:tracePt t="39842" x="3022600" y="4905375"/>
          <p14:tracePt t="39851" x="2973388" y="4905375"/>
          <p14:tracePt t="39856" x="2925763" y="4905375"/>
          <p14:tracePt t="39864" x="2876550" y="4905375"/>
          <p14:tracePt t="39870" x="2843213" y="4905375"/>
          <p14:tracePt t="39877" x="2795588" y="4905375"/>
          <p14:tracePt t="39885" x="2762250" y="4905375"/>
          <p14:tracePt t="39892" x="2730500" y="4905375"/>
          <p14:tracePt t="39901" x="2681288" y="4905375"/>
          <p14:tracePt t="39907" x="2649538" y="4905375"/>
          <p14:tracePt t="39913" x="2584450" y="4905375"/>
          <p14:tracePt t="39920" x="2519363" y="4921250"/>
          <p14:tracePt t="39927" x="2438400" y="4921250"/>
          <p14:tracePt t="39936" x="2373313" y="4921250"/>
          <p14:tracePt t="39942" x="2308225" y="4921250"/>
          <p14:tracePt t="39952" x="2243138" y="4921250"/>
          <p14:tracePt t="39956" x="2193925" y="4937125"/>
          <p14:tracePt t="39963" x="2144713" y="4953000"/>
          <p14:tracePt t="39970" x="2112963" y="4953000"/>
          <p14:tracePt t="39977" x="2079625" y="4970463"/>
          <p14:tracePt t="39986" x="2063750" y="4970463"/>
          <p14:tracePt t="39991" x="2032000" y="4970463"/>
          <p14:tracePt t="40004" x="2014538" y="4970463"/>
          <p14:tracePt t="40005" x="1998663" y="4970463"/>
          <p14:tracePt t="40012" x="1949450" y="4986338"/>
          <p14:tracePt t="40021" x="1933575" y="4986338"/>
          <p14:tracePt t="40027" x="1901825" y="4986338"/>
          <p14:tracePt t="40035" x="1852613" y="4986338"/>
          <p14:tracePt t="40042" x="1836738" y="4986338"/>
          <p14:tracePt t="40050" x="1803400" y="4986338"/>
          <p14:tracePt t="40065" x="1755775" y="4986338"/>
          <p14:tracePt t="40076" x="1738313" y="4986338"/>
          <p14:tracePt t="40091" x="1722438" y="4986338"/>
          <p14:tracePt t="40184" x="1722438" y="4970463"/>
          <p14:tracePt t="40193" x="1738313" y="4953000"/>
          <p14:tracePt t="40198" x="1820863" y="4921250"/>
          <p14:tracePt t="40206" x="1884363" y="4889500"/>
          <p14:tracePt t="40211" x="1933575" y="4872038"/>
          <p14:tracePt t="40221" x="1998663" y="4824413"/>
          <p14:tracePt t="40226" x="2063750" y="4806950"/>
          <p14:tracePt t="40235" x="2144713" y="4791075"/>
          <p14:tracePt t="40240" x="2225675" y="4775200"/>
          <p14:tracePt t="40248" x="2308225" y="4759325"/>
          <p14:tracePt t="40255" x="2355850" y="4759325"/>
          <p14:tracePt t="40262" x="2438400" y="4741863"/>
          <p14:tracePt t="40270" x="2470150" y="4741863"/>
          <p14:tracePt t="40277" x="2519363" y="4741863"/>
          <p14:tracePt t="40284" x="2535238" y="4741863"/>
          <p14:tracePt t="40305" x="2551113" y="4741863"/>
          <p14:tracePt t="40355" x="2566988" y="4741863"/>
          <p14:tracePt t="40390" x="2600325" y="4741863"/>
          <p14:tracePt t="40404" x="2616200" y="4741863"/>
          <p14:tracePt t="40411" x="2632075" y="4741863"/>
          <p14:tracePt t="40425" x="2649538" y="4741863"/>
          <p14:tracePt t="40447" x="2681288" y="4741863"/>
          <p14:tracePt t="40460" x="2697163" y="4741863"/>
          <p14:tracePt t="40489" x="2714625" y="4741863"/>
          <p14:tracePt t="40525" x="2730500" y="4741863"/>
          <p14:tracePt t="40539" x="2762250" y="4741863"/>
          <p14:tracePt t="40553" x="2779713" y="4741863"/>
          <p14:tracePt t="40560" x="2795588" y="4741863"/>
          <p14:tracePt t="40568" x="2811463" y="4741863"/>
          <p14:tracePt t="40618" x="2811463" y="4759325"/>
          <p14:tracePt t="40625" x="2811463" y="4775200"/>
          <p14:tracePt t="40745" x="2811463" y="4791075"/>
          <p14:tracePt t="40752" x="2811463" y="4806950"/>
          <p14:tracePt t="40852" x="2795588" y="4824413"/>
          <p14:tracePt t="40868" x="2779713" y="4840288"/>
          <p14:tracePt t="40873" x="2779713" y="4856163"/>
          <p14:tracePt t="40880" x="2746375" y="4856163"/>
          <p14:tracePt t="40902" x="2746375" y="4872038"/>
          <p14:tracePt t="40919" x="2730500" y="4889500"/>
          <p14:tracePt t="40987" x="2714625" y="4889500"/>
          <p14:tracePt t="40994" x="2697163" y="4889500"/>
          <p14:tracePt t="41002" x="2649538" y="4889500"/>
          <p14:tracePt t="41008" x="2616200" y="4889500"/>
          <p14:tracePt t="41017" x="2584450" y="4889500"/>
          <p14:tracePt t="41022" x="2551113" y="4889500"/>
          <p14:tracePt t="41030" x="2535238" y="4889500"/>
          <p14:tracePt t="41037" x="2519363" y="4905375"/>
          <p14:tracePt t="41044" x="2501900" y="4905375"/>
          <p14:tracePt t="41054" x="2486025" y="4905375"/>
          <p14:tracePt t="41102" x="2470150" y="4905375"/>
          <p14:tracePt t="41116" x="2438400" y="4905375"/>
          <p14:tracePt t="41122" x="2405063" y="4905375"/>
          <p14:tracePt t="41129" x="2339975" y="4905375"/>
          <p14:tracePt t="41136" x="2324100" y="4905375"/>
          <p14:tracePt t="41157" x="2324100" y="4889500"/>
          <p14:tracePt t="41392" x="2339975" y="4889500"/>
          <p14:tracePt t="41401" x="2355850" y="4889500"/>
          <p14:tracePt t="41406" x="2389188" y="4889500"/>
          <p14:tracePt t="41413" x="2420938" y="4889500"/>
          <p14:tracePt t="41421" x="2438400" y="4872038"/>
          <p14:tracePt t="41428" x="2470150" y="4872038"/>
          <p14:tracePt t="41436" x="2501900" y="4872038"/>
          <p14:tracePt t="41441" x="2519363" y="4856163"/>
          <p14:tracePt t="41452" x="2551113" y="4840288"/>
          <p14:tracePt t="41455" x="2566988" y="4840288"/>
          <p14:tracePt t="41462" x="2584450" y="4840288"/>
          <p14:tracePt t="41469" x="2616200" y="4840288"/>
          <p14:tracePt t="41549" x="2632075" y="4840288"/>
          <p14:tracePt t="41556" x="2665413" y="4840288"/>
          <p14:tracePt t="41563" x="2714625" y="4840288"/>
          <p14:tracePt t="41569" x="2730500" y="4840288"/>
          <p14:tracePt t="41577" x="2746375" y="4840288"/>
          <p14:tracePt t="41585" x="2779713" y="4840288"/>
          <p14:tracePt t="41600" x="2795588" y="4824413"/>
          <p14:tracePt t="41649" x="2811463" y="4824413"/>
          <p14:tracePt t="41655" x="2827338" y="4824413"/>
          <p14:tracePt t="41662" x="2860675" y="4824413"/>
          <p14:tracePt t="41670" x="2892425" y="4824413"/>
          <p14:tracePt t="41676" x="2908300" y="4824413"/>
          <p14:tracePt t="41690" x="2925763" y="4824413"/>
          <p14:tracePt t="41698" x="2941638" y="4824413"/>
          <p14:tracePt t="41705" x="2957513" y="4824413"/>
          <p14:tracePt t="41712" x="2973388" y="4824413"/>
          <p14:tracePt t="41720" x="2990850" y="4824413"/>
          <p14:tracePt t="41737" x="3006725" y="4824413"/>
          <p14:tracePt t="41740" x="3022600" y="4824413"/>
          <p14:tracePt t="41755" x="3038475" y="4824413"/>
          <p14:tracePt t="41818" x="3055938" y="4840288"/>
          <p14:tracePt t="41826" x="3071813" y="4840288"/>
          <p14:tracePt t="41835" x="3136900" y="4840288"/>
          <p14:tracePt t="41840" x="3152775" y="4840288"/>
          <p14:tracePt t="41848" x="3184525" y="4840288"/>
          <p14:tracePt t="41854" x="3233738" y="4856163"/>
          <p14:tracePt t="41861" x="3249613" y="4856163"/>
          <p14:tracePt t="41869" x="3267075" y="4856163"/>
          <p14:tracePt t="41876" x="3314700" y="4856163"/>
          <p14:tracePt t="41885" x="3332163" y="4856163"/>
          <p14:tracePt t="41911" x="3348038" y="4856163"/>
          <p14:tracePt t="41961" x="3379788" y="4856163"/>
          <p14:tracePt t="41968" x="3413125" y="4856163"/>
          <p14:tracePt t="41975" x="3429000" y="4856163"/>
          <p14:tracePt t="41989" x="3444875" y="4856163"/>
          <p14:tracePt t="41996" x="3460750" y="4856163"/>
          <p14:tracePt t="42004" x="3478213" y="4856163"/>
          <p14:tracePt t="42010" x="3478213" y="4840288"/>
          <p14:tracePt t="42054" x="3494088" y="4840288"/>
          <p14:tracePt t="42303" x="3509963" y="4840288"/>
          <p14:tracePt t="42309" x="3559175" y="4840288"/>
          <p14:tracePt t="42318" x="3590925" y="4840288"/>
          <p14:tracePt t="42323" x="3624263" y="4840288"/>
          <p14:tracePt t="42332" x="3640138" y="4840288"/>
          <p14:tracePt t="42338" x="3673475" y="4840288"/>
          <p14:tracePt t="42345" x="3689350" y="4840288"/>
          <p14:tracePt t="42353" x="3705225" y="4840288"/>
          <p14:tracePt t="42772" x="3770313" y="4840288"/>
          <p14:tracePt t="42778" x="3851275" y="4840288"/>
          <p14:tracePt t="42788" x="3965575" y="4840288"/>
          <p14:tracePt t="42793" x="4030663" y="4840288"/>
          <p14:tracePt t="42803" x="4127500" y="4840288"/>
          <p14:tracePt t="42807" x="4208463" y="4840288"/>
          <p14:tracePt t="42816" x="4241800" y="4840288"/>
          <p14:tracePt t="42822" x="4257675" y="4840288"/>
          <p14:tracePt t="42828" x="4291013" y="4840288"/>
          <p14:tracePt t="42845" x="4306888" y="4840288"/>
          <p14:tracePt t="42886" x="4338638" y="4840288"/>
          <p14:tracePt t="42892" x="4387850" y="4840288"/>
          <p14:tracePt t="42901" x="4452938" y="4840288"/>
          <p14:tracePt t="42906" x="4549775" y="4840288"/>
          <p14:tracePt t="42913" x="4648200" y="4856163"/>
          <p14:tracePt t="42921" x="4729163" y="4872038"/>
          <p14:tracePt t="42927" x="4794250" y="4872038"/>
          <p14:tracePt t="42936" x="4875213" y="4889500"/>
          <p14:tracePt t="42942" x="4908550" y="4889500"/>
          <p14:tracePt t="42953" x="4924425" y="4889500"/>
          <p14:tracePt t="42956" x="4940300" y="4889500"/>
          <p14:tracePt t="43369" x="4924425" y="4889500"/>
          <p14:tracePt t="43377" x="4891088" y="4889500"/>
          <p14:tracePt t="43385" x="4843463" y="4889500"/>
          <p14:tracePt t="43390" x="4810125" y="4889500"/>
          <p14:tracePt t="43398" x="4778375" y="4889500"/>
          <p14:tracePt t="43404" x="4745038" y="4889500"/>
          <p14:tracePt t="43411" x="4713288" y="4889500"/>
          <p14:tracePt t="43422" x="4664075" y="4889500"/>
          <p14:tracePt t="43426" x="4614863" y="4889500"/>
          <p14:tracePt t="43434" x="4567238" y="4889500"/>
          <p14:tracePt t="43440" x="4533900" y="4872038"/>
          <p14:tracePt t="43447" x="4484688" y="4872038"/>
          <p14:tracePt t="43453" x="4419600" y="4872038"/>
          <p14:tracePt t="43460" x="4356100" y="4856163"/>
          <p14:tracePt t="43467" x="4306888" y="4856163"/>
          <p14:tracePt t="43474" x="4273550" y="4840288"/>
          <p14:tracePt t="43481" x="4241800" y="4840288"/>
          <p14:tracePt t="43488" x="4208463" y="4824413"/>
          <p14:tracePt t="43496" x="4192588" y="4824413"/>
          <p14:tracePt t="43503" x="4143375" y="4824413"/>
          <p14:tracePt t="43510" x="4127500" y="4806950"/>
          <p14:tracePt t="43517" x="4095750" y="4806950"/>
          <p14:tracePt t="43525" x="4062413" y="4806950"/>
          <p14:tracePt t="43532" x="4046538" y="4806950"/>
          <p14:tracePt t="43539" x="4030663" y="4806950"/>
          <p14:tracePt t="43546" x="4014788" y="4806950"/>
          <p14:tracePt t="43552" x="3981450" y="4806950"/>
          <p14:tracePt t="43567" x="3965575" y="4806950"/>
          <p14:tracePt t="43675" x="3981450" y="4791075"/>
          <p14:tracePt t="43681" x="4046538" y="4791075"/>
          <p14:tracePt t="43689" x="4095750" y="4775200"/>
          <p14:tracePt t="43696" x="4143375" y="4759325"/>
          <p14:tracePt t="43704" x="4208463" y="4741863"/>
          <p14:tracePt t="43710" x="4291013" y="4710113"/>
          <p14:tracePt t="43719" x="4387850" y="4710113"/>
          <p14:tracePt t="43724" x="4502150" y="4710113"/>
          <p14:tracePt t="43732" x="4549775" y="4710113"/>
          <p14:tracePt t="43739" x="4598988" y="4710113"/>
          <p14:tracePt t="43754" x="4614863" y="4710113"/>
          <p14:tracePt t="43817" x="4632325" y="4710113"/>
          <p14:tracePt t="43824" x="4664075" y="4710113"/>
          <p14:tracePt t="43832" x="4713288" y="4710113"/>
          <p14:tracePt t="43838" x="4745038" y="4710113"/>
          <p14:tracePt t="43845" x="4794250" y="4710113"/>
          <p14:tracePt t="43853" x="4826000" y="4710113"/>
          <p14:tracePt t="43859" x="4859338" y="4710113"/>
          <p14:tracePt t="43871" x="4875213" y="4710113"/>
          <p14:tracePt t="43873" x="4891088" y="4710113"/>
          <p14:tracePt t="43887" x="4908550" y="4710113"/>
          <p14:tracePt t="43967" x="4924425" y="4725988"/>
          <p14:tracePt t="43973" x="4989513" y="4741863"/>
          <p14:tracePt t="43980" x="5037138" y="4759325"/>
          <p14:tracePt t="43987" x="5102225" y="4775200"/>
          <p14:tracePt t="43994" x="5135563" y="4775200"/>
          <p14:tracePt t="44003" x="5184775" y="4775200"/>
          <p14:tracePt t="44286" x="5184775" y="4791075"/>
          <p14:tracePt t="44329" x="5184775" y="4806950"/>
          <p14:tracePt t="44393" x="5184775" y="4824413"/>
          <p14:tracePt t="44402" x="5200650" y="4824413"/>
          <p14:tracePt t="44478" x="5200650" y="4840288"/>
          <p14:tracePt t="44486" x="5200650" y="4872038"/>
          <p14:tracePt t="44492" x="5200650" y="4905375"/>
          <p14:tracePt t="44502" x="5200650" y="4937125"/>
          <p14:tracePt t="44507" x="5200650" y="4986338"/>
          <p14:tracePt t="44513" x="5200650" y="5002213"/>
          <p14:tracePt t="44521" x="5200650" y="5018088"/>
          <p14:tracePt t="44834" x="5135563" y="5018088"/>
          <p14:tracePt t="44840" x="5102225" y="5018088"/>
          <p14:tracePt t="44848" x="5054600" y="5018088"/>
          <p14:tracePt t="44855" x="4989513" y="5018088"/>
          <p14:tracePt t="44862" x="4908550" y="5018088"/>
          <p14:tracePt t="44870" x="4826000" y="5018088"/>
          <p14:tracePt t="44876" x="4778375" y="5018088"/>
          <p14:tracePt t="44887" x="4713288" y="5018088"/>
          <p14:tracePt t="44890" x="4648200" y="5002213"/>
          <p14:tracePt t="44898" x="4614863" y="5002213"/>
          <p14:tracePt t="44904" x="4583113" y="5002213"/>
          <p14:tracePt t="44912" x="4549775" y="5002213"/>
          <p14:tracePt t="44920" x="4533900" y="5002213"/>
          <p14:tracePt t="44926" x="4518025" y="5002213"/>
          <p14:tracePt t="44939" x="4484688" y="5002213"/>
          <p14:tracePt t="44940" x="4452938" y="5002213"/>
          <p14:tracePt t="44947" x="4403725" y="5002213"/>
          <p14:tracePt t="44954" x="4356100" y="5002213"/>
          <p14:tracePt t="44962" x="4273550" y="5018088"/>
          <p14:tracePt t="44970" x="4192588" y="5018088"/>
          <p14:tracePt t="44975" x="4095750" y="5018088"/>
          <p14:tracePt t="44985" x="4014788" y="5018088"/>
          <p14:tracePt t="44990" x="3949700" y="5018088"/>
          <p14:tracePt t="44997" x="3884613" y="5018088"/>
          <p14:tracePt t="45003" x="3819525" y="5035550"/>
          <p14:tracePt t="45011" x="3770313" y="5035550"/>
          <p14:tracePt t="45020" x="3673475" y="5067300"/>
          <p14:tracePt t="45026" x="3575050" y="5083175"/>
          <p14:tracePt t="45039" x="3494088" y="5083175"/>
          <p14:tracePt t="45040" x="3413125" y="5083175"/>
          <p14:tracePt t="45047" x="3332163" y="5083175"/>
          <p14:tracePt t="45054" x="3298825" y="5100638"/>
          <p14:tracePt t="45061" x="3267075" y="5100638"/>
          <p14:tracePt t="45069" x="3233738" y="5100638"/>
          <p14:tracePt t="45076" x="3201988" y="5100638"/>
          <p14:tracePt t="45083" x="3168650" y="5100638"/>
          <p14:tracePt t="45089" x="3136900" y="5116513"/>
          <p14:tracePt t="45096" x="3087688" y="5116513"/>
          <p14:tracePt t="45104" x="3038475" y="5116513"/>
          <p14:tracePt t="45111" x="2990850" y="5116513"/>
          <p14:tracePt t="45119" x="2925763" y="5116513"/>
          <p14:tracePt t="45125" x="2908300" y="5132388"/>
          <p14:tracePt t="45132" x="2876550" y="5132388"/>
          <p14:tracePt t="45140" x="2860675" y="5132388"/>
          <p14:tracePt t="45146" x="2843213" y="5132388"/>
          <p14:tracePt t="45439" x="2714625" y="5148263"/>
          <p14:tracePt t="45446" x="2616200" y="5148263"/>
          <p14:tracePt t="45452" x="2535238" y="5148263"/>
          <p14:tracePt t="45459" x="2454275" y="5148263"/>
          <p14:tracePt t="45469" x="2373313" y="5148263"/>
          <p14:tracePt t="45474" x="2274888" y="5148263"/>
          <p14:tracePt t="45482" x="2193925" y="5148263"/>
          <p14:tracePt t="45487" x="2128838" y="5148263"/>
          <p14:tracePt t="45495" x="2063750" y="5148263"/>
          <p14:tracePt t="45509" x="1982788" y="5132388"/>
          <p14:tracePt t="45517" x="1949450" y="5132388"/>
          <p14:tracePt t="45523" x="1933575" y="5132388"/>
          <p14:tracePt t="45533" x="1901825" y="5132388"/>
          <p14:tracePt t="45537" x="1884363" y="5132388"/>
          <p14:tracePt t="45552" x="1868488" y="5132388"/>
          <p14:tracePt t="45594" x="1852613" y="5132388"/>
          <p14:tracePt t="47734" x="1868488" y="5132388"/>
          <p14:tracePt t="47741" x="1901825" y="5132388"/>
          <p14:tracePt t="47750" x="1933575" y="5132388"/>
          <p14:tracePt t="47756" x="1949450" y="5132388"/>
          <p14:tracePt t="47764" x="1966913" y="5132388"/>
          <p14:tracePt t="47771" x="1998663" y="5148263"/>
          <p14:tracePt t="47792" x="2014538" y="5148263"/>
          <p14:tracePt t="47884" x="2063750" y="5164138"/>
          <p14:tracePt t="47891" x="2097088" y="5181600"/>
          <p14:tracePt t="47897" x="2128838" y="5197475"/>
          <p14:tracePt t="47906" x="2178050" y="5213350"/>
          <p14:tracePt t="47912" x="2193925" y="5213350"/>
          <p14:tracePt t="47921" x="2225675" y="5213350"/>
          <p14:tracePt t="47927" x="2243138" y="5213350"/>
          <p14:tracePt t="47936" x="2259013" y="5229225"/>
          <p14:tracePt t="47941" x="2274888" y="5229225"/>
          <p14:tracePt t="47947" x="2290763" y="5229225"/>
          <p14:tracePt t="47955" x="2308225" y="5229225"/>
          <p14:tracePt t="47961" x="2324100" y="5246688"/>
          <p14:tracePt t="47971" x="2339975" y="5246688"/>
          <p14:tracePt t="47976" x="2339975" y="5262563"/>
          <p14:tracePt t="47991" x="2355850" y="5262563"/>
          <p14:tracePt t="48005" x="2373313" y="5278438"/>
          <p14:tracePt t="48011" x="2373313" y="5311775"/>
          <p14:tracePt t="50337" x="2405063" y="5311775"/>
          <p14:tracePt t="50343" x="2438400" y="5327650"/>
          <p14:tracePt t="50353" x="2501900" y="5327650"/>
          <p14:tracePt t="50358" x="2535238" y="5327650"/>
          <p14:tracePt t="50365" x="2600325" y="5343525"/>
          <p14:tracePt t="50373" x="2632075" y="5359400"/>
          <p14:tracePt t="50379" x="2665413" y="5359400"/>
          <p14:tracePt t="50387" x="2714625" y="5375275"/>
          <p14:tracePt t="50393" x="2746375" y="5375275"/>
          <p14:tracePt t="50405" x="2811463" y="5375275"/>
          <p14:tracePt t="50407" x="2843213" y="5375275"/>
          <p14:tracePt t="50416" x="2892425" y="5392738"/>
          <p14:tracePt t="50421" x="2925763" y="5392738"/>
          <p14:tracePt t="50429" x="2957513" y="5408613"/>
          <p14:tracePt t="50437" x="2990850" y="5408613"/>
          <p14:tracePt t="50444" x="3022600" y="5424488"/>
          <p14:tracePt t="50453" x="3087688" y="5424488"/>
          <p14:tracePt t="50458" x="3136900" y="5440363"/>
          <p14:tracePt t="50466" x="3201988" y="5457825"/>
          <p14:tracePt t="50473" x="3267075" y="5473700"/>
          <p14:tracePt t="50478" x="3314700" y="5489575"/>
          <p14:tracePt t="50487" x="3379788" y="5489575"/>
          <p14:tracePt t="50493" x="3413125" y="5489575"/>
          <p14:tracePt t="50502" x="3444875" y="5489575"/>
          <p14:tracePt t="50507" x="3478213" y="5505450"/>
          <p14:tracePt t="50514" x="3494088" y="5505450"/>
          <p14:tracePt t="50521" x="3509963" y="5522913"/>
          <p14:tracePt t="50529" x="3559175" y="5522913"/>
          <p14:tracePt t="50537" x="3575050" y="5522913"/>
          <p14:tracePt t="50543" x="3608388" y="5538788"/>
          <p14:tracePt t="50551" x="3656013" y="5554663"/>
          <p14:tracePt t="50557" x="3689350" y="5554663"/>
          <p14:tracePt t="50564" x="3754438" y="5586413"/>
          <p14:tracePt t="50570" x="3786188" y="5586413"/>
          <p14:tracePt t="50577" x="3851275" y="5619750"/>
          <p14:tracePt t="50584" x="3884613" y="5635625"/>
          <p14:tracePt t="50591" x="3916363" y="5651500"/>
          <p14:tracePt t="50598" x="3965575" y="5651500"/>
          <p14:tracePt t="50606" x="3981450" y="5668963"/>
          <p14:tracePt t="50612" x="3997325" y="5668963"/>
          <p14:tracePt t="50619" x="4014788" y="5668963"/>
          <p14:tracePt t="50627" x="4014788" y="5684838"/>
          <p14:tracePt t="50634" x="4030663" y="5684838"/>
          <p14:tracePt t="50648" x="4046538" y="5684838"/>
          <p14:tracePt t="50700" x="4062413" y="5684838"/>
          <p14:tracePt t="51354" x="4111625" y="5684838"/>
          <p14:tracePt t="51360" x="4176713" y="5684838"/>
          <p14:tracePt t="51370" x="4192588" y="5684838"/>
          <p14:tracePt t="51375" x="4241800" y="5684838"/>
          <p14:tracePt t="51383" x="4273550" y="5684838"/>
          <p14:tracePt t="51389" x="4306888" y="5684838"/>
          <p14:tracePt t="51396" x="4322763" y="5684838"/>
          <p14:tracePt t="51404" x="4338638" y="5684838"/>
          <p14:tracePt t="51410" x="4371975" y="5684838"/>
          <p14:tracePt t="51420" x="4387850" y="5684838"/>
          <p14:tracePt t="51432" x="4403725" y="5684838"/>
          <p14:tracePt t="51439" x="4403725" y="5700713"/>
          <p14:tracePt t="51455" x="4419600" y="5700713"/>
          <p14:tracePt t="51460" x="4437063" y="5700713"/>
          <p14:tracePt t="51484" x="4452938" y="5700713"/>
          <p14:tracePt t="51490" x="4468813" y="5716588"/>
          <p14:tracePt t="51509" x="4484688" y="5716588"/>
          <p14:tracePt t="51524" x="4484688" y="5734050"/>
          <p14:tracePt t="51531" x="4502150" y="5734050"/>
          <p14:tracePt t="51545" x="4518025" y="5734050"/>
          <p14:tracePt t="51554" x="4533900" y="5734050"/>
          <p14:tracePt t="51737" x="4533900" y="5749925"/>
          <p14:tracePt t="51744" x="4549775" y="5749925"/>
          <p14:tracePt t="52591" x="4533900" y="5765800"/>
          <p14:tracePt t="52597" x="4502150" y="5765800"/>
          <p14:tracePt t="52605" x="4437063" y="5765800"/>
          <p14:tracePt t="52611" x="4387850" y="5749925"/>
          <p14:tracePt t="52621" x="4306888" y="5749925"/>
          <p14:tracePt t="52626" x="4208463" y="5734050"/>
          <p14:tracePt t="52638" x="4127500" y="5734050"/>
          <p14:tracePt t="52640" x="4046538" y="5716588"/>
          <p14:tracePt t="52647" x="3997325" y="5700713"/>
          <p14:tracePt t="52655" x="3981450" y="5700713"/>
          <p14:tracePt t="52661" x="3965575" y="5684838"/>
          <p14:tracePt t="52670" x="3932238" y="5684838"/>
          <p14:tracePt t="52676" x="3916363" y="5668963"/>
          <p14:tracePt t="52683" x="3900488" y="5668963"/>
          <p14:tracePt t="52690" x="3867150" y="5651500"/>
          <p14:tracePt t="52697" x="3819525" y="5635625"/>
          <p14:tracePt t="52704" x="3786188" y="5635625"/>
          <p14:tracePt t="52711" x="3721100" y="5635625"/>
          <p14:tracePt t="52721" x="3673475" y="5635625"/>
          <p14:tracePt t="52725" x="3590925" y="5635625"/>
          <p14:tracePt t="52733" x="3559175" y="5635625"/>
          <p14:tracePt t="52740" x="3509963" y="5635625"/>
          <p14:tracePt t="52746" x="3494088" y="5635625"/>
          <p14:tracePt t="52754" x="3478213" y="5635625"/>
          <p14:tracePt t="52761" x="3460750" y="5635625"/>
          <p14:tracePt t="52771" x="3444875" y="5635625"/>
          <p14:tracePt t="52775" x="3429000" y="5635625"/>
          <p14:tracePt t="52783" x="3397250" y="5635625"/>
          <p14:tracePt t="52805" x="3348038" y="5635625"/>
          <p14:tracePt t="52811" x="3332163" y="5651500"/>
          <p14:tracePt t="52820" x="3298825" y="5651500"/>
          <p14:tracePt t="52825" x="3267075" y="5651500"/>
          <p14:tracePt t="52833" x="3233738" y="5651500"/>
          <p14:tracePt t="52840" x="3201988" y="5668963"/>
          <p14:tracePt t="52846" x="3152775" y="5684838"/>
          <p14:tracePt t="52854" x="3136900" y="5684838"/>
          <p14:tracePt t="52860" x="3103563" y="5684838"/>
          <p14:tracePt t="52869" x="3087688" y="5700713"/>
          <p14:tracePt t="52875" x="3071813" y="5700713"/>
          <p14:tracePt t="52904" x="3055938" y="5700713"/>
          <p14:tracePt t="52925" x="3038475" y="5700713"/>
          <p14:tracePt t="52931" x="3006725" y="5716588"/>
          <p14:tracePt t="52939" x="2957513" y="5716588"/>
          <p14:tracePt t="52946" x="2941638" y="5716588"/>
          <p14:tracePt t="52989" x="2941638" y="5734050"/>
          <p14:tracePt t="53074" x="2925763" y="5749925"/>
          <p14:tracePt t="53081" x="2892425" y="5765800"/>
          <p14:tracePt t="53088" x="2843213" y="5781675"/>
          <p14:tracePt t="53095" x="2827338" y="5781675"/>
          <p14:tracePt t="53104" x="2811463" y="5797550"/>
          <p14:tracePt t="53110" x="2795588" y="5797550"/>
          <p14:tracePt t="53118" x="2762250" y="5815013"/>
          <p14:tracePt t="53125" x="2746375" y="5815013"/>
          <p14:tracePt t="53139" x="2730500" y="5815013"/>
          <p14:tracePt t="53202" x="2714625" y="5815013"/>
          <p14:tracePt t="53209" x="2697163" y="5815013"/>
          <p14:tracePt t="53217" x="2649538" y="5815013"/>
          <p14:tracePt t="53223" x="2632075" y="5815013"/>
          <p14:tracePt t="53232" x="2600325" y="5815013"/>
          <p14:tracePt t="53244" x="2584450" y="5815013"/>
          <p14:tracePt t="53707" x="2566988" y="5815013"/>
          <p14:tracePt t="53714" x="2551113" y="5815013"/>
          <p14:tracePt t="53721" x="2535238" y="5815013"/>
          <p14:tracePt t="53728" x="2519363" y="5830888"/>
          <p14:tracePt t="53736" x="2486025" y="5830888"/>
          <p14:tracePt t="53742" x="2470150" y="5830888"/>
          <p14:tracePt t="53751" x="2454275" y="5830888"/>
          <p14:tracePt t="53756" x="2438400" y="5830888"/>
          <p14:tracePt t="53764" x="2420938" y="5846763"/>
          <p14:tracePt t="53772" x="2405063" y="5846763"/>
          <p14:tracePt t="53828" x="2389188" y="5846763"/>
          <p14:tracePt t="53836" x="2373313" y="5846763"/>
          <p14:tracePt t="53842" x="2339975" y="5846763"/>
          <p14:tracePt t="53849" x="2324100" y="5862638"/>
          <p14:tracePt t="53856" x="2290763" y="5862638"/>
          <p14:tracePt t="53863" x="2274888" y="5862638"/>
          <p14:tracePt t="53872" x="2243138" y="5880100"/>
          <p14:tracePt t="53877" x="2225675" y="5880100"/>
          <p14:tracePt t="53889" x="2193925" y="5880100"/>
          <p14:tracePt t="54091" x="2209800" y="5880100"/>
          <p14:tracePt t="54098" x="2225675" y="5880100"/>
          <p14:tracePt t="54106" x="2243138" y="5895975"/>
          <p14:tracePt t="54120" x="2259013" y="5895975"/>
          <p14:tracePt t="54127" x="2274888" y="5911850"/>
          <p14:tracePt t="54140" x="2290763" y="5911850"/>
          <p14:tracePt t="54162" x="2308225" y="5911850"/>
          <p14:tracePt t="54170" x="2339975" y="5927725"/>
          <p14:tracePt t="54176" x="2405063" y="5927725"/>
          <p14:tracePt t="54184" x="2438400" y="5945188"/>
          <p14:tracePt t="54190" x="2486025" y="5945188"/>
          <p14:tracePt t="54198" x="2519363" y="5961063"/>
          <p14:tracePt t="54205" x="2535238" y="5961063"/>
          <p14:tracePt t="54211" x="2551113" y="5961063"/>
          <p14:tracePt t="54220" x="2566988" y="5961063"/>
          <p14:tracePt t="54227" x="2584450" y="5961063"/>
          <p14:tracePt t="54290" x="2600325" y="5961063"/>
          <p14:tracePt t="54296" x="2616200" y="5976938"/>
          <p14:tracePt t="54304" x="2632075" y="5992813"/>
          <p14:tracePt t="54311" x="2649538" y="5992813"/>
          <p14:tracePt t="54320" x="2681288" y="5992813"/>
          <p14:tracePt t="54324" x="2681288" y="6008688"/>
          <p14:tracePt t="55086" x="2649538" y="6008688"/>
          <p14:tracePt t="55093" x="2632075" y="5992813"/>
          <p14:tracePt t="55103" x="2600325" y="5992813"/>
          <p14:tracePt t="55108" x="2584450" y="5992813"/>
          <p14:tracePt t="55114" x="2566988" y="5992813"/>
          <p14:tracePt t="55121" x="2566988" y="5976938"/>
          <p14:tracePt t="55151" x="2551113" y="5976938"/>
          <p14:tracePt t="55164" x="2519363" y="5976938"/>
          <p14:tracePt t="55170" x="2486025" y="5976938"/>
          <p14:tracePt t="55178" x="2470150" y="5976938"/>
          <p14:tracePt t="55185" x="2454275" y="5976938"/>
          <p14:tracePt t="55192" x="2420938" y="5976938"/>
          <p14:tracePt t="55200" x="2389188" y="5976938"/>
          <p14:tracePt t="55206" x="2355850" y="5976938"/>
          <p14:tracePt t="55213" x="2339975" y="5976938"/>
          <p14:tracePt t="55220" x="2324100" y="5976938"/>
          <p14:tracePt t="55228" x="2308225" y="5976938"/>
          <p14:tracePt t="55235" x="2290763" y="5976938"/>
          <p14:tracePt t="55242" x="2274888" y="5976938"/>
          <p14:tracePt t="55249" x="2259013" y="5976938"/>
          <p14:tracePt t="55293" x="2243138" y="5976938"/>
          <p14:tracePt t="55298" x="2225675" y="5976938"/>
          <p14:tracePt t="55371" x="2209800" y="5976938"/>
          <p14:tracePt t="58073" x="2243138" y="5976938"/>
          <p14:tracePt t="58080" x="2290763" y="5976938"/>
          <p14:tracePt t="58088" x="2373313" y="5961063"/>
          <p14:tracePt t="58093" x="2420938" y="5945188"/>
          <p14:tracePt t="58104" x="2438400" y="5927725"/>
          <p14:tracePt t="58109" x="2470150" y="5927725"/>
          <p14:tracePt t="58115" x="2486025" y="5927725"/>
          <p14:tracePt t="58122" x="2519363" y="5927725"/>
          <p14:tracePt t="58129" x="2551113" y="5927725"/>
          <p14:tracePt t="58138" x="2566988" y="5927725"/>
          <p14:tracePt t="58143" x="2584450" y="5927725"/>
          <p14:tracePt t="58153" x="2600325" y="5927725"/>
          <p14:tracePt t="58186" x="2616200" y="5927725"/>
          <p14:tracePt t="58193" x="2649538" y="5927725"/>
          <p14:tracePt t="58202" x="2714625" y="5927725"/>
          <p14:tracePt t="58208" x="2762250" y="5927725"/>
          <p14:tracePt t="58215" x="2827338" y="5927725"/>
          <p14:tracePt t="58222" x="2860675" y="5927725"/>
          <p14:tracePt t="58230" x="2908300" y="5927725"/>
          <p14:tracePt t="58237" x="2941638" y="5927725"/>
          <p14:tracePt t="58243" x="2973388" y="5927725"/>
          <p14:tracePt t="58252" x="3006725" y="5927725"/>
          <p14:tracePt t="58265" x="3022600" y="5927725"/>
          <p14:tracePt t="58329" x="3038475" y="5927725"/>
          <p14:tracePt t="58337" x="3055938" y="5927725"/>
          <p14:tracePt t="58342" x="3071813" y="5927725"/>
          <p14:tracePt t="58352" x="3087688" y="5927725"/>
          <p14:tracePt t="58364" x="3103563" y="5927725"/>
          <p14:tracePt t="58400" x="3119438" y="5927725"/>
          <p14:tracePt t="58414" x="3136900" y="5927725"/>
          <p14:tracePt t="58428" x="3152775" y="5927725"/>
          <p14:tracePt t="58912" x="3168650" y="5945188"/>
          <p14:tracePt t="58920" x="3184525" y="5945188"/>
          <p14:tracePt t="58925" x="3201988" y="5945188"/>
          <p14:tracePt t="59295" x="3233738" y="5945188"/>
          <p14:tracePt t="59304" x="3249613" y="5945188"/>
          <p14:tracePt t="59309" x="3282950" y="5945188"/>
          <p14:tracePt t="59318" x="3298825" y="5945188"/>
          <p14:tracePt t="59402" x="3314700" y="5945188"/>
          <p14:tracePt t="59409" x="3332163" y="5945188"/>
          <p14:tracePt t="59418" x="3379788" y="5945188"/>
          <p14:tracePt t="62623" x="3363913" y="5927725"/>
          <p14:tracePt t="62630" x="3348038" y="5927725"/>
          <p14:tracePt t="62638" x="3314700" y="5911850"/>
          <p14:tracePt t="62644" x="3298825" y="5911850"/>
          <p14:tracePt t="62656" x="3282950" y="5911850"/>
          <p14:tracePt t="62658" x="3267075" y="5895975"/>
          <p14:tracePt t="62668" x="3249613" y="5895975"/>
          <p14:tracePt t="62673" x="3217863" y="5862638"/>
          <p14:tracePt t="62679" x="3201988" y="5862638"/>
          <p14:tracePt t="62686" x="3168650" y="5846763"/>
          <p14:tracePt t="62694" x="3152775" y="5846763"/>
          <p14:tracePt t="62702" x="3103563" y="5846763"/>
          <p14:tracePt t="62715" x="3087688" y="5830888"/>
          <p14:tracePt t="62728" x="3071813" y="5830888"/>
          <p14:tracePt t="62743" x="3055938" y="5830888"/>
          <p14:tracePt t="62758" x="3038475" y="5815013"/>
          <p14:tracePt t="62771" x="3022600" y="5815013"/>
          <p14:tracePt t="62779" x="2990850" y="5797550"/>
          <p14:tracePt t="62785" x="2941638" y="5781675"/>
          <p14:tracePt t="62793" x="2908300" y="5749925"/>
          <p14:tracePt t="62800" x="2892425" y="5734050"/>
          <p14:tracePt t="62807" x="2843213" y="5716588"/>
          <p14:tracePt t="62815" x="2827338" y="5716588"/>
          <p14:tracePt t="62821" x="2811463" y="5700713"/>
          <p14:tracePt t="62829" x="2795588" y="5684838"/>
          <p14:tracePt t="62837" x="2746375" y="5668963"/>
          <p14:tracePt t="62843" x="2730500" y="5668963"/>
          <p14:tracePt t="62850" x="2697163" y="5668963"/>
          <p14:tracePt t="62856" x="2649538" y="5651500"/>
          <p14:tracePt t="62864" x="2632075" y="5651500"/>
          <p14:tracePt t="62870" x="2616200" y="5651500"/>
          <p14:tracePt t="62879" x="2584450" y="5635625"/>
          <p14:tracePt t="62886" x="2551113" y="5635625"/>
          <p14:tracePt t="62892" x="2501900" y="5635625"/>
          <p14:tracePt t="62900" x="2470150" y="5619750"/>
          <p14:tracePt t="62906" x="2420938" y="5619750"/>
          <p14:tracePt t="62915" x="2389188" y="5603875"/>
          <p14:tracePt t="62920" x="2355850" y="5570538"/>
          <p14:tracePt t="62928" x="2339975" y="5570538"/>
          <p14:tracePt t="62937" x="2324100" y="5570538"/>
          <p14:tracePt t="62942" x="2324100" y="5554663"/>
          <p14:tracePt t="62950" x="2308225" y="5554663"/>
          <p14:tracePt t="62970" x="2290763" y="5538788"/>
          <p14:tracePt t="63014" x="2290763" y="5522913"/>
          <p14:tracePt t="63020" x="2274888" y="5489575"/>
          <p14:tracePt t="63028" x="2259013" y="5457825"/>
          <p14:tracePt t="63035" x="2259013" y="5424488"/>
          <p14:tracePt t="63041" x="2259013" y="5392738"/>
          <p14:tracePt t="63049" x="2259013" y="5359400"/>
          <p14:tracePt t="63056" x="2259013" y="5343525"/>
          <p14:tracePt t="63063" x="2259013" y="5311775"/>
          <p14:tracePt t="63078" x="2259013" y="5294313"/>
          <p14:tracePt t="63086" x="2259013" y="5278438"/>
          <p14:tracePt t="63092" x="2259013" y="5262563"/>
          <p14:tracePt t="63099" x="2259013" y="5246688"/>
          <p14:tracePt t="63105" x="2259013" y="5229225"/>
          <p14:tracePt t="63113" x="2259013" y="5197475"/>
          <p14:tracePt t="63119" x="2259013" y="5181600"/>
          <p14:tracePt t="63127" x="2259013" y="5164138"/>
          <p14:tracePt t="63135" x="2274888" y="5132388"/>
          <p14:tracePt t="63141" x="2290763" y="5116513"/>
          <p14:tracePt t="63149" x="2290763" y="5083175"/>
          <p14:tracePt t="63155" x="2308225" y="5051425"/>
          <p14:tracePt t="63163" x="2339975" y="5018088"/>
          <p14:tracePt t="63169" x="2355850" y="4970463"/>
          <p14:tracePt t="63177" x="2405063" y="4905375"/>
          <p14:tracePt t="63185" x="2420938" y="4872038"/>
          <p14:tracePt t="63191" x="2438400" y="4856163"/>
          <p14:tracePt t="63198" x="2454275" y="4856163"/>
          <p14:tracePt t="63204" x="2470150" y="4856163"/>
          <p14:tracePt t="67252" x="2454275" y="4856163"/>
          <p14:tracePt t="67259" x="2405063" y="4905375"/>
          <p14:tracePt t="67266" x="2339975" y="4970463"/>
          <p14:tracePt t="67273" x="2308225" y="5018088"/>
          <p14:tracePt t="67280" x="2274888" y="5067300"/>
          <p14:tracePt t="67289" x="2225675" y="5100638"/>
          <p14:tracePt t="67294" x="2178050" y="5116513"/>
          <p14:tracePt t="67307" x="2112963" y="5148263"/>
          <p14:tracePt t="67308" x="2097088" y="5181600"/>
          <p14:tracePt t="67316" x="2063750" y="5181600"/>
          <p14:tracePt t="67323" x="2063750" y="5197475"/>
          <p14:tracePt t="67330" x="2032000" y="5213350"/>
          <p14:tracePt t="67336" x="1998663" y="5246688"/>
          <p14:tracePt t="67343" x="1966913" y="5311775"/>
          <p14:tracePt t="67350" x="1933575" y="5375275"/>
          <p14:tracePt t="67357" x="1901825" y="5457825"/>
          <p14:tracePt t="67364" x="1884363" y="5473700"/>
          <p14:tracePt t="67371" x="1868488" y="5538788"/>
          <p14:tracePt t="67378" x="1852613" y="5570538"/>
          <p14:tracePt t="67386" x="1820863" y="5603875"/>
          <p14:tracePt t="67392" x="1820863" y="5635625"/>
          <p14:tracePt t="67399" x="1803400" y="5651500"/>
          <p14:tracePt t="67414" x="1803400" y="5668963"/>
          <p14:tracePt t="67421" x="1787525" y="5700713"/>
          <p14:tracePt t="67428" x="1771650" y="5734050"/>
          <p14:tracePt t="67435" x="1722438" y="5781675"/>
          <p14:tracePt t="67442" x="1690688" y="5862638"/>
          <p14:tracePt t="67449" x="1657350" y="5911850"/>
          <p14:tracePt t="67456" x="1625600" y="5992813"/>
          <p14:tracePt t="67463" x="1576388" y="6073775"/>
          <p14:tracePt t="67471" x="1527175" y="6172200"/>
          <p14:tracePt t="67478" x="1511300" y="6237288"/>
          <p14:tracePt t="67486" x="1495425" y="6253163"/>
          <p14:tracePt t="67492" x="1479550" y="6269038"/>
          <p14:tracePt t="67499" x="1479550" y="6284913"/>
          <p14:tracePt t="67506" x="1446213" y="6302375"/>
          <p14:tracePt t="67513" x="1430338" y="6334125"/>
          <p14:tracePt t="67521" x="1381125" y="6367463"/>
          <p14:tracePt t="67529" x="1365250" y="6383338"/>
          <p14:tracePt t="67536" x="1331913" y="6399213"/>
          <p14:tracePt t="67542" x="1300163" y="6430963"/>
          <p14:tracePt t="67550" x="1266825" y="6448425"/>
          <p14:tracePt t="67556" x="1235075" y="6464300"/>
          <p14:tracePt t="67564" x="1219200" y="6496050"/>
          <p14:tracePt t="67578" x="1185863" y="6529388"/>
          <p14:tracePt t="68013" x="1185863" y="6545263"/>
          <p14:tracePt t="68021" x="1203325" y="6545263"/>
          <p14:tracePt t="68026" x="1235075" y="6545263"/>
          <p14:tracePt t="68035" x="1266825" y="6545263"/>
          <p14:tracePt t="68041" x="1284288" y="6545263"/>
          <p14:tracePt t="68048" x="1300163" y="6545263"/>
          <p14:tracePt t="68062" x="1316038" y="6545263"/>
          <p14:tracePt t="68127" x="1331913" y="6545263"/>
          <p14:tracePt t="68134" x="1349375" y="6545263"/>
          <p14:tracePt t="68141" x="1365250" y="6545263"/>
          <p14:tracePt t="68155" x="1381125" y="6545263"/>
          <p14:tracePt t="68164" x="1397000" y="6545263"/>
          <p14:tracePt t="68172" x="1430338" y="6545263"/>
          <p14:tracePt t="68183" x="1446213" y="6545263"/>
          <p14:tracePt t="68190" x="1462088" y="6545263"/>
          <p14:tracePt t="68248" x="1479550" y="6545263"/>
          <p14:tracePt t="68256" x="1495425" y="6545263"/>
          <p14:tracePt t="68261" x="1527175" y="6529388"/>
          <p14:tracePt t="68271" x="1544638" y="6513513"/>
          <p14:tracePt t="68276" x="1576388" y="6496050"/>
          <p14:tracePt t="68282" x="1608138" y="6496050"/>
          <p14:tracePt t="68290" x="1641475" y="6480175"/>
          <p14:tracePt t="68297" x="1657350" y="6480175"/>
          <p14:tracePt t="68306" x="1673225" y="6480175"/>
          <p14:tracePt t="68311" x="1690688" y="6480175"/>
          <p14:tracePt t="68320" x="1706563" y="6464300"/>
          <p14:tracePt t="68361" x="1722438" y="6464300"/>
          <p14:tracePt t="68439" x="1738313" y="6464300"/>
          <p14:tracePt t="68446" x="1787525" y="6464300"/>
          <p14:tracePt t="68455" x="1820863" y="6464300"/>
          <p14:tracePt t="68461" x="1836738" y="6464300"/>
          <p14:tracePt t="68469" x="1852613" y="6464300"/>
          <p14:tracePt t="68475" x="1884363" y="6480175"/>
          <p14:tracePt t="68482" x="1901825" y="6496050"/>
          <p14:tracePt t="68490" x="1933575" y="6496050"/>
          <p14:tracePt t="68496" x="1933575" y="6529388"/>
          <p14:tracePt t="68505" x="1949450" y="6529388"/>
          <p14:tracePt t="68510" x="1982788" y="6545263"/>
          <p14:tracePt t="68518" x="1998663" y="6561138"/>
          <p14:tracePt t="68525" x="2014538" y="6561138"/>
          <p14:tracePt t="68532" x="2047875" y="6594475"/>
          <p14:tracePt t="68546" x="2063750" y="6594475"/>
          <p14:tracePt t="68555" x="2097088" y="6626225"/>
          <p14:tracePt t="68577" x="2128838" y="6642100"/>
          <p14:tracePt t="68582" x="2128838" y="6659563"/>
          <p14:tracePt t="68595" x="2144713" y="6675438"/>
          <p14:tracePt t="68959" x="2274888" y="6675438"/>
          <p14:tracePt t="68965" x="2373313" y="6675438"/>
          <p14:tracePt t="68972" x="2486025" y="6675438"/>
          <p14:tracePt t="68979" x="2551113" y="6675438"/>
          <p14:tracePt t="68988" x="2600325" y="6675438"/>
          <p14:tracePt t="68994" x="2649538" y="6675438"/>
          <p14:tracePt t="69002" x="2681288" y="6675438"/>
          <p14:tracePt t="69008" x="2714625" y="6675438"/>
          <p14:tracePt t="69015" x="2762250" y="6675438"/>
          <p14:tracePt t="69023" x="2811463" y="6675438"/>
          <p14:tracePt t="69029" x="2876550" y="6675438"/>
          <p14:tracePt t="69039" x="2925763" y="6675438"/>
          <p14:tracePt t="69044" x="2973388" y="6675438"/>
          <p14:tracePt t="69053" x="3006725" y="6691313"/>
          <p14:tracePt t="69058" x="3022600" y="6691313"/>
          <p14:tracePt t="69065" x="3055938" y="6691313"/>
          <p14:tracePt t="69079" x="3071813" y="6691313"/>
          <p14:tracePt t="69123" x="3087688" y="6691313"/>
          <p14:tracePt t="69148" x="3103563" y="6691313"/>
          <p14:tracePt t="69156" x="3119438" y="6691313"/>
          <p14:tracePt t="69163" x="3136900" y="6691313"/>
          <p14:tracePt t="69177" x="3152775" y="6691313"/>
          <p14:tracePt t="69186" x="3168650" y="6691313"/>
          <p14:tracePt t="69220" x="3184525" y="6691313"/>
          <p14:tracePt t="69292" x="3201988" y="6691313"/>
          <p14:tracePt t="69299" x="3217863" y="6675438"/>
          <p14:tracePt t="69321" x="3233738" y="6659563"/>
          <p14:tracePt t="69342" x="3249613" y="6642100"/>
          <p14:tracePt t="69456" x="3267075" y="6626225"/>
          <p14:tracePt t="69463" x="3267075" y="6610350"/>
          <p14:tracePt t="69471" x="3282950" y="6594475"/>
          <p14:tracePt t="69627" x="3298825" y="6578600"/>
          <p14:tracePt t="69641" x="3298825" y="6561138"/>
          <p14:tracePt t="69648" x="3314700" y="6561138"/>
          <p14:tracePt t="69662" x="3314700" y="6545263"/>
          <p14:tracePt t="119298" x="3379788" y="6496050"/>
          <p14:tracePt t="119304" x="3478213" y="6350000"/>
          <p14:tracePt t="119312" x="3559175" y="6203950"/>
          <p14:tracePt t="119319" x="3640138" y="6008688"/>
          <p14:tracePt t="119326" x="3689350" y="5830888"/>
          <p14:tracePt t="119332" x="3754438" y="5651500"/>
          <p14:tracePt t="119340" x="3786188" y="5359400"/>
          <p14:tracePt t="119347" x="3819525" y="5083175"/>
          <p14:tracePt t="119353" x="3851275" y="4889500"/>
          <p14:tracePt t="119361" x="3867150" y="4741863"/>
          <p14:tracePt t="119368" x="3900488" y="4548188"/>
          <p14:tracePt t="119376" x="3916363" y="4337050"/>
          <p14:tracePt t="119382" x="3949700" y="4125913"/>
          <p14:tracePt t="119390" x="3981450" y="3995738"/>
          <p14:tracePt t="119397" x="3997325" y="3865563"/>
          <p14:tracePt t="119404" x="4062413" y="3703638"/>
          <p14:tracePt t="119409" x="4095750" y="3540125"/>
          <p14:tracePt t="119416" x="4127500" y="3378200"/>
          <p14:tracePt t="119425" x="4143375" y="3248025"/>
          <p14:tracePt t="119431" x="4160838" y="3117850"/>
          <p14:tracePt t="119437" x="4208463" y="2940050"/>
          <p14:tracePt t="119445" x="4225925" y="2728913"/>
          <p14:tracePt t="119452" x="4225925" y="2565400"/>
          <p14:tracePt t="119459" x="4225925" y="2452688"/>
          <p14:tracePt t="119467" x="4241800" y="2387600"/>
          <p14:tracePt t="119475" x="4241800" y="2322513"/>
          <p14:tracePt t="119481" x="4257675" y="2241550"/>
          <p14:tracePt t="119488" x="4273550" y="2160588"/>
          <p14:tracePt t="119495" x="4273550" y="2062163"/>
          <p14:tracePt t="119502" x="4273550" y="2030413"/>
          <p14:tracePt t="119508" x="4291013" y="1997075"/>
          <p14:tracePt t="119516" x="4291013" y="1965325"/>
          <p14:tracePt t="119525" x="4291013" y="1949450"/>
          <p14:tracePt t="119944" x="4273550" y="1868488"/>
          <p14:tracePt t="119951" x="4257675" y="1754188"/>
          <p14:tracePt t="119960" x="4208463" y="1657350"/>
          <p14:tracePt t="119966" x="4160838" y="1558925"/>
          <p14:tracePt t="119973" x="4127500" y="1477963"/>
          <p14:tracePt t="119980" x="4095750" y="1381125"/>
          <p14:tracePt t="119987" x="4062413" y="1298575"/>
          <p14:tracePt t="119995" x="4046538" y="1201738"/>
          <p14:tracePt t="120000" x="4046538" y="1136650"/>
          <p14:tracePt t="120011" x="4030663" y="1087438"/>
          <p14:tracePt t="120015" x="4030663" y="1071563"/>
          <p14:tracePt t="120022" x="4030663" y="1039813"/>
          <p14:tracePt t="120035" x="4030663" y="1023938"/>
          <p14:tracePt t="120085" x="4030663" y="1006475"/>
          <p14:tracePt t="120099" x="4030663" y="990600"/>
          <p14:tracePt t="120107" x="4014788" y="974725"/>
          <p14:tracePt t="120113" x="4014788" y="958850"/>
          <p14:tracePt t="120121" x="4014788" y="941388"/>
          <p14:tracePt t="120200" x="4014788" y="925513"/>
          <p14:tracePt t="120207" x="4014788" y="909638"/>
          <p14:tracePt t="120214" x="4014788" y="876300"/>
          <p14:tracePt t="120220" x="4014788" y="844550"/>
          <p14:tracePt t="120228" x="4014788" y="812800"/>
          <p14:tracePt t="120237" x="4030663" y="747713"/>
          <p14:tracePt t="120243" x="4030663" y="714375"/>
          <p14:tracePt t="120249" x="4030663" y="665163"/>
          <p14:tracePt t="120258" x="4046538" y="633413"/>
          <p14:tracePt t="120263" x="4046538" y="584200"/>
          <p14:tracePt t="120271" x="4046538" y="568325"/>
          <p14:tracePt t="120278" x="4046538" y="552450"/>
          <p14:tracePt t="120285" x="4062413" y="519113"/>
          <p14:tracePt t="120293" x="4062413" y="503238"/>
          <p14:tracePt t="120299" x="4062413" y="487363"/>
          <p14:tracePt t="120308" x="4062413" y="471488"/>
          <p14:tracePt t="120313" x="4062413" y="454025"/>
          <p14:tracePt t="120328" x="4062413" y="438150"/>
          <p14:tracePt t="120335" x="4062413" y="390525"/>
          <p14:tracePt t="120343" x="4062413" y="373063"/>
          <p14:tracePt t="120349" x="4062413" y="357188"/>
          <p14:tracePt t="120357" x="4062413" y="307975"/>
          <p14:tracePt t="120363" x="4062413" y="276225"/>
          <p14:tracePt t="120370" x="4062413" y="211138"/>
          <p14:tracePt t="120378" x="4062413" y="161925"/>
          <p14:tracePt t="120384" x="4062413" y="96838"/>
          <p14:tracePt t="120395" x="4062413" y="49213"/>
          <p14:tracePt t="120398" x="4062413" y="15875"/>
          <p14:tracePt t="120410" x="4062413" y="0"/>
          <p14:tracePt t="121870" x="3136900" y="357188"/>
          <p14:tracePt t="121877" x="3087688" y="568325"/>
          <p14:tracePt t="121885" x="3055938" y="795338"/>
          <p14:tracePt t="121895" x="3038475" y="1087438"/>
          <p14:tracePt t="121899" x="3022600" y="1381125"/>
          <p14:tracePt t="121907" x="2973388" y="1819275"/>
          <p14:tracePt t="121913" x="2908300" y="2225675"/>
          <p14:tracePt t="121920" x="2876550" y="2630488"/>
          <p14:tracePt t="121929" x="2843213" y="2987675"/>
          <p14:tracePt t="121934" x="2811463" y="3328988"/>
          <p14:tracePt t="121946" x="2779713" y="3589338"/>
          <p14:tracePt t="121948" x="2730500" y="3735388"/>
          <p14:tracePt t="121955" x="2697163" y="3865563"/>
          <p14:tracePt t="121963" x="2649538" y="3962400"/>
          <p14:tracePt t="121971" x="2616200" y="4027488"/>
          <p14:tracePt t="121978" x="2600325" y="4060825"/>
          <p14:tracePt t="121984" x="2566988" y="4092575"/>
          <p14:tracePt t="121994" x="2551113" y="4092575"/>
          <p14:tracePt t="122286" x="2420938" y="4271963"/>
          <p14:tracePt t="122290" x="2355850" y="4368800"/>
          <p14:tracePt t="122298" x="2290763" y="4433888"/>
          <p14:tracePt t="122305" x="2243138" y="4514850"/>
          <p14:tracePt t="122312" x="2144713" y="4548188"/>
          <p14:tracePt t="122319" x="2063750" y="4579938"/>
          <p14:tracePt t="122327" x="1966913" y="4613275"/>
          <p14:tracePt t="122332" x="1852613" y="4629150"/>
          <p14:tracePt t="122339" x="1771650" y="4678363"/>
          <p14:tracePt t="122345" x="1625600" y="4710113"/>
          <p14:tracePt t="122354" x="1462088" y="4741863"/>
          <p14:tracePt t="122360" x="1284288" y="4806950"/>
          <p14:tracePt t="122367" x="1154113" y="4856163"/>
          <p14:tracePt t="122375" x="1039813" y="4937125"/>
          <p14:tracePt t="122381" x="990600" y="4986338"/>
          <p14:tracePt t="122390" x="893763" y="5067300"/>
          <p14:tracePt t="122395" x="779463" y="5148263"/>
          <p14:tracePt t="122403" x="682625" y="5246688"/>
          <p14:tracePt t="122410" x="568325" y="5311775"/>
          <p14:tracePt t="122418" x="487363" y="5375275"/>
          <p14:tracePt t="122426" x="422275" y="5408613"/>
          <p14:tracePt t="122431" x="373063" y="5440363"/>
          <p14:tracePt t="122439" x="325438" y="5489575"/>
          <p14:tracePt t="122445" x="292100" y="5538788"/>
          <p14:tracePt t="122455" x="244475" y="5586413"/>
          <p14:tracePt t="122459" x="211138" y="5635625"/>
          <p14:tracePt t="122469" x="195263" y="5716588"/>
          <p14:tracePt t="122476" x="161925" y="5765800"/>
          <p14:tracePt t="122481" x="161925" y="5815013"/>
          <p14:tracePt t="122489" x="130175" y="5846763"/>
          <p14:tracePt t="122495" x="130175" y="5880100"/>
          <p14:tracePt t="122532" x="130175" y="5895975"/>
          <p14:tracePt t="122538" x="130175" y="5927725"/>
          <p14:tracePt t="122545" x="161925" y="5945188"/>
          <p14:tracePt t="122552" x="244475" y="5992813"/>
          <p14:tracePt t="122559" x="390525" y="6042025"/>
          <p14:tracePt t="122566" x="503238" y="6073775"/>
          <p14:tracePt t="122575" x="633413" y="6107113"/>
          <p14:tracePt t="122581" x="714375" y="6122988"/>
          <p14:tracePt t="122588" x="779463" y="6122988"/>
          <p14:tracePt t="122594" x="862013" y="6156325"/>
          <p14:tracePt t="122602" x="1008063" y="6172200"/>
          <p14:tracePt t="122609" x="1169988" y="6188075"/>
          <p14:tracePt t="122617" x="1430338" y="6203950"/>
          <p14:tracePt t="122625" x="1625600" y="6219825"/>
          <p14:tracePt t="122630" x="1771650" y="6219825"/>
          <p14:tracePt t="122638" x="1901825" y="6237288"/>
          <p14:tracePt t="122644" x="2032000" y="6269038"/>
          <p14:tracePt t="122652" x="2162175" y="6318250"/>
          <p14:tracePt t="122658" x="2274888" y="6318250"/>
          <p14:tracePt t="122666" x="2373313" y="6350000"/>
          <p14:tracePt t="122675" x="2420938" y="6367463"/>
          <p14:tracePt t="122680" x="2454275" y="6367463"/>
          <p14:tracePt t="122689" x="2470150" y="6383338"/>
          <p14:tracePt t="122694" x="2486025" y="6383338"/>
          <p14:tracePt t="122716" x="2501900" y="6399213"/>
          <p14:tracePt t="122725" x="2519363" y="6415088"/>
          <p14:tracePt t="122738" x="2551113" y="6448425"/>
          <p14:tracePt t="122743" x="2566988" y="6464300"/>
          <p14:tracePt t="122752" x="2600325" y="6480175"/>
          <p14:tracePt t="122758" x="2616200" y="6513513"/>
          <p14:tracePt t="122793" x="2616200" y="6529388"/>
          <p14:tracePt t="122815" x="2566988" y="6545263"/>
          <p14:tracePt t="122823" x="2420938" y="6561138"/>
          <p14:tracePt t="122829" x="2243138" y="6561138"/>
          <p14:tracePt t="122837" x="2032000" y="6529388"/>
          <p14:tracePt t="122843" x="1852613" y="6480175"/>
          <p14:tracePt t="122851" x="1657350" y="6448425"/>
          <p14:tracePt t="122859" x="1479550" y="6415088"/>
          <p14:tracePt t="122865" x="1284288" y="6383338"/>
          <p14:tracePt t="122873" x="1104900" y="6367463"/>
          <p14:tracePt t="122879" x="1008063" y="6367463"/>
          <p14:tracePt t="122887" x="942975" y="6367463"/>
          <p14:tracePt t="122893" x="909638" y="6367463"/>
          <p14:tracePt t="122972" x="1008063" y="6367463"/>
          <p14:tracePt t="122979" x="1219200" y="6383338"/>
          <p14:tracePt t="122986" x="1511300" y="6399213"/>
          <p14:tracePt t="122992" x="1706563" y="6399213"/>
          <p14:tracePt t="123001" x="1868488" y="6430963"/>
          <p14:tracePt t="123009" x="2063750" y="6430963"/>
          <p14:tracePt t="123015" x="2259013" y="6415088"/>
          <p14:tracePt t="123021" x="2389188" y="6399213"/>
          <p14:tracePt t="123028" x="2519363" y="6399213"/>
          <p14:tracePt t="123036" x="2584450" y="6399213"/>
          <p14:tracePt t="123042" x="2681288" y="6399213"/>
          <p14:tracePt t="123050" x="2746375" y="6399213"/>
          <p14:tracePt t="123059" x="2779713" y="6399213"/>
          <p14:tracePt t="123064" x="2827338" y="6399213"/>
          <p14:tracePt t="123072" x="2843213" y="6383338"/>
          <p14:tracePt t="123129" x="2795588" y="6383338"/>
          <p14:tracePt t="123135" x="2665413" y="6367463"/>
          <p14:tracePt t="123141" x="2486025" y="6334125"/>
          <p14:tracePt t="123149" x="2209800" y="6219825"/>
          <p14:tracePt t="123158" x="1949450" y="6156325"/>
          <p14:tracePt t="123164" x="1706563" y="6057900"/>
          <p14:tracePt t="123171" x="1462088" y="6026150"/>
          <p14:tracePt t="123177" x="1266825" y="5992813"/>
          <p14:tracePt t="123185" x="1089025" y="5945188"/>
          <p14:tracePt t="123192" x="990600" y="5945188"/>
          <p14:tracePt t="123200" x="927100" y="5945188"/>
          <p14:tracePt t="123207" x="909638" y="5945188"/>
          <p14:tracePt t="123249" x="958850" y="5961063"/>
          <p14:tracePt t="123256" x="1138238" y="5976938"/>
          <p14:tracePt t="123263" x="1414463" y="6042025"/>
          <p14:tracePt t="123270" x="1641475" y="6122988"/>
          <p14:tracePt t="123277" x="1917700" y="6203950"/>
          <p14:tracePt t="123285" x="2225675" y="6269038"/>
          <p14:tracePt t="123293" x="2454275" y="6367463"/>
          <p14:tracePt t="123299" x="2600325" y="6399213"/>
          <p14:tracePt t="123307" x="2730500" y="6415088"/>
          <p14:tracePt t="123312" x="2827338" y="6430963"/>
          <p14:tracePt t="123320" x="2876550" y="6430963"/>
          <p14:tracePt t="123327" x="2908300" y="6430963"/>
          <p14:tracePt t="123335" x="2925763" y="6430963"/>
          <p14:tracePt t="123919" x="2925763" y="6284913"/>
          <p14:tracePt t="123927" x="2925763" y="5880100"/>
          <p14:tracePt t="123932" x="2908300" y="5392738"/>
          <p14:tracePt t="123941" x="2876550" y="4678363"/>
          <p14:tracePt t="123947" x="2860675" y="4108450"/>
          <p14:tracePt t="123954" x="2827338" y="3328988"/>
          <p14:tracePt t="123961" x="2827338" y="2841625"/>
          <p14:tracePt t="123968" x="2827338" y="2176463"/>
          <p14:tracePt t="123977" x="2827338" y="1704975"/>
          <p14:tracePt t="123982" x="2827338" y="1397000"/>
          <p14:tracePt t="123991" x="2827338" y="1235075"/>
          <p14:tracePt t="123998" x="2827338" y="1120775"/>
          <p14:tracePt t="124004" x="2827338" y="974725"/>
          <p14:tracePt t="124011" x="2860675" y="844550"/>
          <p14:tracePt t="124017" x="2876550" y="747713"/>
          <p14:tracePt t="124030" x="2908300" y="617538"/>
          <p14:tracePt t="124032" x="2941638" y="519113"/>
          <p14:tracePt t="124039" x="2990850" y="390525"/>
          <p14:tracePt t="124047" x="3071813" y="260350"/>
          <p14:tracePt t="124053" x="3103563" y="179388"/>
          <p14:tracePt t="124062" x="3119438" y="146050"/>
          <p14:tracePt t="124267" x="3168650" y="31750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EE5B"/>
            </a:gs>
            <a:gs pos="100000">
              <a:srgbClr val="FFFF00"/>
            </a:gs>
          </a:gsLst>
          <a:path path="circle">
            <a:fillToRect l="15000" t="50000" r="85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05D9C2-B438-41F3-AE33-7419ED9FBB20}"/>
              </a:ext>
            </a:extLst>
          </p:cNvPr>
          <p:cNvSpPr/>
          <p:nvPr/>
        </p:nvSpPr>
        <p:spPr>
          <a:xfrm>
            <a:off x="637475" y="844277"/>
            <a:ext cx="564353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u="sng" cap="none" spc="0" dirty="0">
                <a:ln/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LEGAL ANALYSIS:</a:t>
            </a:r>
          </a:p>
          <a:p>
            <a:pPr algn="ctr"/>
            <a:r>
              <a:rPr lang="en-US" sz="4000" b="1" u="sng" dirty="0">
                <a:ln/>
                <a:solidFill>
                  <a:srgbClr val="002060"/>
                </a:solidFill>
                <a:latin typeface="Perpetua" panose="02020502060401020303" pitchFamily="18" charset="0"/>
              </a:rPr>
              <a:t>Arguments on the Merits</a:t>
            </a:r>
            <a:endParaRPr lang="en-US" sz="4000" b="1" u="sng" cap="none" spc="0" dirty="0">
              <a:ln/>
              <a:solidFill>
                <a:srgbClr val="002060"/>
              </a:solidFill>
              <a:effectLst/>
              <a:latin typeface="Perpetua" panose="02020502060401020303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55CAB2-2C15-43F7-9C70-7C80C376F67F}"/>
              </a:ext>
            </a:extLst>
          </p:cNvPr>
          <p:cNvSpPr/>
          <p:nvPr/>
        </p:nvSpPr>
        <p:spPr>
          <a:xfrm>
            <a:off x="5999794" y="21771"/>
            <a:ext cx="7040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7i</a:t>
            </a:r>
          </a:p>
        </p:txBody>
      </p:sp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8E9FA636-D570-FD16-C3F8-77638C5A9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35" y="2379258"/>
            <a:ext cx="6474330" cy="4385484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6F1CDFC-1EC1-03E9-C1BE-7B3EE2EDB6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838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70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168"/>
    </mc:Choice>
    <mc:Fallback xmlns="">
      <p:transition spd="slow" advTm="63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39" x="2811463" y="227013"/>
          <p14:tracePt t="846" x="2632075" y="487363"/>
          <p14:tracePt t="853" x="2519363" y="682625"/>
          <p14:tracePt t="863" x="2373313" y="876300"/>
          <p14:tracePt t="868" x="2209800" y="1087438"/>
          <p14:tracePt t="876" x="2112963" y="1235075"/>
          <p14:tracePt t="882" x="2032000" y="1363663"/>
          <p14:tracePt t="889" x="1966913" y="1462088"/>
          <p14:tracePt t="898" x="1933575" y="1493838"/>
          <p14:tracePt t="903" x="1884363" y="1558925"/>
          <p14:tracePt t="912" x="1852613" y="1592263"/>
          <p14:tracePt t="917" x="1820863" y="1608138"/>
          <p14:tracePt t="926" x="1787525" y="1657350"/>
          <p14:tracePt t="933" x="1722438" y="1704975"/>
          <p14:tracePt t="938" x="1673225" y="1770063"/>
          <p14:tracePt t="946" x="1592263" y="1835150"/>
          <p14:tracePt t="954" x="1495425" y="1931988"/>
          <p14:tracePt t="962" x="1414463" y="2014538"/>
          <p14:tracePt t="968" x="1316038" y="2095500"/>
          <p14:tracePt t="974" x="1219200" y="2192338"/>
          <p14:tracePt t="980" x="1138238" y="2257425"/>
          <p14:tracePt t="987" x="1073150" y="2322513"/>
          <p14:tracePt t="994" x="1039813" y="2371725"/>
          <p14:tracePt t="1001" x="1023938" y="2403475"/>
          <p14:tracePt t="1011" x="990600" y="2452688"/>
          <p14:tracePt t="1016" x="958850" y="2468563"/>
          <p14:tracePt t="1023" x="927100" y="2533650"/>
          <p14:tracePt t="1030" x="893763" y="2565400"/>
          <p14:tracePt t="1037" x="844550" y="2614613"/>
          <p14:tracePt t="1044" x="796925" y="2695575"/>
          <p14:tracePt t="1051" x="731838" y="2744788"/>
          <p14:tracePt t="1059" x="682625" y="2825750"/>
          <p14:tracePt t="1066" x="649288" y="2841625"/>
          <p14:tracePt t="1072" x="585788" y="2890838"/>
          <p14:tracePt t="1080" x="568325" y="2906713"/>
          <p14:tracePt t="1087" x="552450" y="2924175"/>
          <p14:tracePt t="1094" x="536575" y="2940050"/>
          <p14:tracePt t="1101" x="536575" y="2955925"/>
          <p14:tracePt t="1109" x="520700" y="2955925"/>
          <p14:tracePt t="1173" x="536575" y="2955925"/>
          <p14:tracePt t="1180" x="536575" y="2940050"/>
          <p14:tracePt t="1186" x="552450" y="2924175"/>
          <p14:tracePt t="62111" x="552450" y="2794000"/>
          <p14:tracePt t="62119" x="568325" y="2663825"/>
          <p14:tracePt t="62123" x="568325" y="2533650"/>
          <p14:tracePt t="62132" x="568325" y="2403475"/>
          <p14:tracePt t="62138" x="585788" y="2257425"/>
          <p14:tracePt t="62144" x="617538" y="2127250"/>
          <p14:tracePt t="62153" x="649288" y="2046288"/>
          <p14:tracePt t="62159" x="649288" y="1949450"/>
          <p14:tracePt t="62168" x="682625" y="1868488"/>
          <p14:tracePt t="62173" x="698500" y="1738313"/>
          <p14:tracePt t="62180" x="714375" y="1574800"/>
          <p14:tracePt t="62188" x="731838" y="1428750"/>
          <p14:tracePt t="62195" x="731838" y="1282700"/>
          <p14:tracePt t="62202" x="731838" y="1185863"/>
          <p14:tracePt t="62208" x="731838" y="1055688"/>
          <p14:tracePt t="62220" x="731838" y="909638"/>
          <p14:tracePt t="62223" x="731838" y="730250"/>
          <p14:tracePt t="62230" x="698500" y="552450"/>
          <p14:tracePt t="62238" x="649288" y="406400"/>
          <p14:tracePt t="62244" x="633413" y="211138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EE5B"/>
            </a:gs>
            <a:gs pos="100000">
              <a:srgbClr val="FFFF00"/>
            </a:gs>
          </a:gsLst>
          <a:path path="circle">
            <a:fillToRect l="15000" t="50000" r="85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05D9C2-B438-41F3-AE33-7419ED9FBB20}"/>
              </a:ext>
            </a:extLst>
          </p:cNvPr>
          <p:cNvSpPr/>
          <p:nvPr/>
        </p:nvSpPr>
        <p:spPr>
          <a:xfrm>
            <a:off x="1096575" y="844277"/>
            <a:ext cx="472533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u="sng" cap="none" spc="0" dirty="0">
                <a:ln/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REQUEST for RELIEF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55CAB2-2C15-43F7-9C70-7C80C376F67F}"/>
              </a:ext>
            </a:extLst>
          </p:cNvPr>
          <p:cNvSpPr/>
          <p:nvPr/>
        </p:nvSpPr>
        <p:spPr>
          <a:xfrm>
            <a:off x="5999794" y="21771"/>
            <a:ext cx="7040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7j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6F052524-393D-6517-4A2E-E9A8D6A436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39" y="2133600"/>
            <a:ext cx="6646985" cy="41148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71076E2-47B7-F8F6-6E53-B79E688E8A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838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587"/>
    </mc:Choice>
    <mc:Fallback xmlns="">
      <p:transition spd="slow" advTm="42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611" x="3103563" y="276225"/>
          <p14:tracePt t="9619" x="3103563" y="390525"/>
          <p14:tracePt t="9625" x="3103563" y="454025"/>
          <p14:tracePt t="9633" x="3136900" y="536575"/>
          <p14:tracePt t="9640" x="3152775" y="633413"/>
          <p14:tracePt t="9646" x="3184525" y="747713"/>
          <p14:tracePt t="9652" x="3201988" y="860425"/>
          <p14:tracePt t="9659" x="3217863" y="974725"/>
          <p14:tracePt t="9667" x="3217863" y="1104900"/>
          <p14:tracePt t="9674" x="3233738" y="1185863"/>
          <p14:tracePt t="9681" x="3267075" y="1282700"/>
          <p14:tracePt t="9688" x="3298825" y="1428750"/>
          <p14:tracePt t="9697" x="3332163" y="1592263"/>
          <p14:tracePt t="9702" x="3363913" y="1754188"/>
          <p14:tracePt t="9710" x="3413125" y="1868488"/>
          <p14:tracePt t="9718" x="3444875" y="1931988"/>
          <p14:tracePt t="9724" x="3460750" y="1997075"/>
          <p14:tracePt t="9730" x="3509963" y="2046288"/>
          <p14:tracePt t="9738" x="3543300" y="2079625"/>
          <p14:tracePt t="9746" x="3575050" y="2127250"/>
          <p14:tracePt t="9752" x="3590925" y="2160588"/>
          <p14:tracePt t="9759" x="3608388" y="2176463"/>
          <p14:tracePt t="9781" x="3624263" y="2176463"/>
          <p14:tracePt t="9788" x="3624263" y="2208213"/>
          <p14:tracePt t="9797" x="3656013" y="2225675"/>
          <p14:tracePt t="9802" x="3673475" y="2322513"/>
          <p14:tracePt t="9810" x="3689350" y="2403475"/>
          <p14:tracePt t="9816" x="3721100" y="2517775"/>
          <p14:tracePt t="9823" x="3738563" y="2582863"/>
          <p14:tracePt t="9830" x="3770313" y="2663825"/>
          <p14:tracePt t="9838" x="3786188" y="2760663"/>
          <p14:tracePt t="9845" x="3802063" y="2890838"/>
          <p14:tracePt t="9852" x="3835400" y="3036888"/>
          <p14:tracePt t="9859" x="3867150" y="3167063"/>
          <p14:tracePt t="9865" x="3867150" y="3313113"/>
          <p14:tracePt t="9876" x="3867150" y="3409950"/>
          <p14:tracePt t="9880" x="3884613" y="3508375"/>
          <p14:tracePt t="9887" x="3916363" y="3621088"/>
          <p14:tracePt t="9896" x="3932238" y="3719513"/>
          <p14:tracePt t="9902" x="3949700" y="3849688"/>
          <p14:tracePt t="9909" x="3949700" y="3897313"/>
          <p14:tracePt t="9915" x="3949700" y="3946525"/>
          <p14:tracePt t="9923" x="3949700" y="3962400"/>
          <p14:tracePt t="9930" x="3949700" y="3979863"/>
          <p14:tracePt t="9980" x="3949700" y="3995738"/>
          <p14:tracePt t="9987" x="3949700" y="4043363"/>
          <p14:tracePt t="9995" x="3965575" y="4076700"/>
          <p14:tracePt t="10000" x="3981450" y="4125913"/>
          <p14:tracePt t="10008" x="3997325" y="4157663"/>
          <p14:tracePt t="10015" x="3997325" y="4173538"/>
          <p14:tracePt t="10023" x="4014788" y="4191000"/>
          <p14:tracePt t="10030" x="4014788" y="4222750"/>
          <p14:tracePt t="10116" x="4014788" y="4206875"/>
          <p14:tracePt t="10137" x="4014788" y="4191000"/>
          <p14:tracePt t="10152" x="4014788" y="4173538"/>
          <p14:tracePt t="10215" x="4014788" y="4157663"/>
          <p14:tracePt t="10232" x="4014788" y="4141788"/>
          <p14:tracePt t="10237" x="4014788" y="4125913"/>
          <p14:tracePt t="10243" x="4014788" y="4108450"/>
          <p14:tracePt t="10258" x="3997325" y="4092575"/>
          <p14:tracePt t="10266" x="3965575" y="4043363"/>
          <p14:tracePt t="10272" x="3932238" y="3995738"/>
          <p14:tracePt t="10284" x="3851275" y="3914775"/>
          <p14:tracePt t="10286" x="3705225" y="3849688"/>
          <p14:tracePt t="10303" x="3559175" y="3768725"/>
          <p14:tracePt t="10304" x="3413125" y="3703638"/>
          <p14:tracePt t="10307" x="3332163" y="3670300"/>
          <p14:tracePt t="10315" x="3233738" y="3605213"/>
          <p14:tracePt t="10322" x="3168650" y="3605213"/>
          <p14:tracePt t="10331" x="3087688" y="3573463"/>
          <p14:tracePt t="10337" x="3006725" y="3557588"/>
          <p14:tracePt t="10342" x="2925763" y="3540125"/>
          <p14:tracePt t="10349" x="2843213" y="3492500"/>
          <p14:tracePt t="10356" x="2762250" y="3492500"/>
          <p14:tracePt t="10363" x="2697163" y="3492500"/>
          <p14:tracePt t="10370" x="2632075" y="3492500"/>
          <p14:tracePt t="10378" x="2600325" y="3492500"/>
          <p14:tracePt t="10384" x="2551113" y="3492500"/>
          <p14:tracePt t="10391" x="2519363" y="3492500"/>
          <p14:tracePt t="10399" x="2501900" y="3492500"/>
          <p14:tracePt t="10406" x="2454275" y="3475038"/>
          <p14:tracePt t="10413" x="2420938" y="3475038"/>
          <p14:tracePt t="10420" x="2405063" y="3475038"/>
          <p14:tracePt t="10621" x="2454275" y="3443288"/>
          <p14:tracePt t="10628" x="2551113" y="3443288"/>
          <p14:tracePt t="10635" x="2600325" y="3427413"/>
          <p14:tracePt t="10642" x="2632075" y="3427413"/>
          <p14:tracePt t="10650" x="2665413" y="3427413"/>
          <p14:tracePt t="10656" x="2697163" y="3427413"/>
          <p14:tracePt t="10667" x="2714625" y="3427413"/>
          <p14:tracePt t="10670" x="2746375" y="3443288"/>
          <p14:tracePt t="10678" x="2811463" y="3459163"/>
          <p14:tracePt t="10685" x="2860675" y="3459163"/>
          <p14:tracePt t="10691" x="2925763" y="3475038"/>
          <p14:tracePt t="10700" x="3006725" y="3475038"/>
          <p14:tracePt t="10706" x="3087688" y="3475038"/>
          <p14:tracePt t="10717" x="3184525" y="3475038"/>
          <p14:tracePt t="10720" x="3249613" y="3475038"/>
          <p14:tracePt t="10727" x="3332163" y="3475038"/>
          <p14:tracePt t="10735" x="3397250" y="3475038"/>
          <p14:tracePt t="10741" x="3444875" y="3475038"/>
          <p14:tracePt t="10749" x="3509963" y="3475038"/>
          <p14:tracePt t="10764" x="3525838" y="3475038"/>
          <p14:tracePt t="11311" x="3494088" y="3508375"/>
          <p14:tracePt t="11325" x="3478213" y="3524250"/>
          <p14:tracePt t="11348" x="3460750" y="3524250"/>
          <p14:tracePt t="11353" x="3444875" y="3540125"/>
          <p14:tracePt t="11361" x="3413125" y="3557588"/>
          <p14:tracePt t="11367" x="3397250" y="3573463"/>
          <p14:tracePt t="11374" x="3379788" y="3573463"/>
          <p14:tracePt t="11388" x="3379788" y="3589338"/>
          <p14:tracePt t="11395" x="3363913" y="3589338"/>
          <p14:tracePt t="11401" x="3298825" y="3621088"/>
          <p14:tracePt t="11408" x="3267075" y="3670300"/>
          <p14:tracePt t="11416" x="3217863" y="3686175"/>
          <p14:tracePt t="11422" x="3184525" y="3703638"/>
          <p14:tracePt t="11430" x="3168650" y="3719513"/>
          <p14:tracePt t="11437" x="3152775" y="3735388"/>
          <p14:tracePt t="11446" x="3103563" y="3768725"/>
          <p14:tracePt t="11451" x="3087688" y="3784600"/>
          <p14:tracePt t="11459" x="3071813" y="3784600"/>
          <p14:tracePt t="11465" x="3038475" y="3800475"/>
          <p14:tracePt t="11473" x="3022600" y="3800475"/>
          <p14:tracePt t="11480" x="3006725" y="3800475"/>
          <p14:tracePt t="11501" x="2990850" y="3816350"/>
          <p14:tracePt t="11509" x="2941638" y="3832225"/>
          <p14:tracePt t="11515" x="2892425" y="3865563"/>
          <p14:tracePt t="11523" x="2860675" y="3865563"/>
          <p14:tracePt t="11530" x="2827338" y="3881438"/>
          <p14:tracePt t="11537" x="2779713" y="3897313"/>
          <p14:tracePt t="11545" x="2730500" y="3930650"/>
          <p14:tracePt t="11551" x="2697163" y="3930650"/>
          <p14:tracePt t="11559" x="2632075" y="3946525"/>
          <p14:tracePt t="11565" x="2584450" y="3962400"/>
          <p14:tracePt t="11573" x="2551113" y="3962400"/>
          <p14:tracePt t="11581" x="2519363" y="3979863"/>
          <p14:tracePt t="11587" x="2501900" y="3979863"/>
          <p14:tracePt t="11637" x="2470150" y="3979863"/>
          <p14:tracePt t="11644" x="2405063" y="3979863"/>
          <p14:tracePt t="11650" x="2339975" y="3979863"/>
          <p14:tracePt t="11658" x="2308225" y="3995738"/>
          <p14:tracePt t="11664" x="2274888" y="4011613"/>
          <p14:tracePt t="11672" x="2259013" y="4011613"/>
          <p14:tracePt t="11680" x="2209800" y="4027488"/>
          <p14:tracePt t="11686" x="2193925" y="4027488"/>
          <p14:tracePt t="11700" x="2178050" y="4043363"/>
          <p14:tracePt t="11772" x="2162175" y="4043363"/>
          <p14:tracePt t="11865" x="2178050" y="4043363"/>
          <p14:tracePt t="11874" x="2259013" y="4011613"/>
          <p14:tracePt t="11880" x="2389188" y="3995738"/>
          <p14:tracePt t="11888" x="2501900" y="3979863"/>
          <p14:tracePt t="11893" x="2600325" y="3962400"/>
          <p14:tracePt t="11901" x="2730500" y="3930650"/>
          <p14:tracePt t="11907" x="2827338" y="3930650"/>
          <p14:tracePt t="11916" x="2925763" y="3914775"/>
          <p14:tracePt t="11921" x="2973388" y="3897313"/>
          <p14:tracePt t="11934" x="3071813" y="3881438"/>
          <p14:tracePt t="11936" x="3168650" y="3865563"/>
          <p14:tracePt t="11943" x="3249613" y="3865563"/>
          <p14:tracePt t="11950" x="3332163" y="3865563"/>
          <p14:tracePt t="11957" x="3413125" y="3865563"/>
          <p14:tracePt t="11965" x="3478213" y="3865563"/>
          <p14:tracePt t="11971" x="3509963" y="3865563"/>
          <p14:tracePt t="11979" x="3559175" y="3865563"/>
          <p14:tracePt t="11985" x="3624263" y="3865563"/>
          <p14:tracePt t="11992" x="3689350" y="3865563"/>
          <p14:tracePt t="12000" x="3786188" y="3865563"/>
          <p14:tracePt t="12007" x="3884613" y="3865563"/>
          <p14:tracePt t="12016" x="3981450" y="3865563"/>
          <p14:tracePt t="12022" x="4078288" y="3865563"/>
          <p14:tracePt t="12029" x="4160838" y="3865563"/>
          <p14:tracePt t="12036" x="4225925" y="3865563"/>
          <p14:tracePt t="12042" x="4273550" y="3865563"/>
          <p14:tracePt t="12050" x="4338638" y="3865563"/>
          <p14:tracePt t="12057" x="4371975" y="3881438"/>
          <p14:tracePt t="12065" x="4419600" y="3881438"/>
          <p14:tracePt t="12071" x="4484688" y="3897313"/>
          <p14:tracePt t="12079" x="4583113" y="3897313"/>
          <p14:tracePt t="12085" x="4614863" y="3914775"/>
          <p14:tracePt t="12093" x="4679950" y="3914775"/>
          <p14:tracePt t="12100" x="4695825" y="3930650"/>
          <p14:tracePt t="12108" x="4729163" y="3930650"/>
          <p14:tracePt t="12117" x="4745038" y="3930650"/>
          <p14:tracePt t="12121" x="4760913" y="3930650"/>
          <p14:tracePt t="12128" x="4778375" y="3930650"/>
          <p14:tracePt t="12220" x="4713288" y="3962400"/>
          <p14:tracePt t="12228" x="4598988" y="3979863"/>
          <p14:tracePt t="12235" x="4452938" y="4027488"/>
          <p14:tracePt t="12241" x="4338638" y="4076700"/>
          <p14:tracePt t="12250" x="4225925" y="4076700"/>
          <p14:tracePt t="12256" x="4078288" y="4092575"/>
          <p14:tracePt t="12267" x="3900488" y="4125913"/>
          <p14:tracePt t="12270" x="3705225" y="4157663"/>
          <p14:tracePt t="12278" x="3590925" y="4157663"/>
          <p14:tracePt t="12285" x="3478213" y="4157663"/>
          <p14:tracePt t="12291" x="3348038" y="4173538"/>
          <p14:tracePt t="12305" x="3087688" y="4191000"/>
          <p14:tracePt t="12311" x="2957513" y="4206875"/>
          <p14:tracePt t="12319" x="2892425" y="4206875"/>
          <p14:tracePt t="12327" x="2811463" y="4206875"/>
          <p14:tracePt t="12333" x="2714625" y="4206875"/>
          <p14:tracePt t="12341" x="2665413" y="4222750"/>
          <p14:tracePt t="12347" x="2600325" y="4222750"/>
          <p14:tracePt t="12355" x="2584450" y="4222750"/>
          <p14:tracePt t="12625" x="2649538" y="4222750"/>
          <p14:tracePt t="12633" x="2730500" y="4222750"/>
          <p14:tracePt t="12639" x="2827338" y="4238625"/>
          <p14:tracePt t="12651" x="2892425" y="4254500"/>
          <p14:tracePt t="12654" x="2973388" y="4271963"/>
          <p14:tracePt t="12662" x="3038475" y="4271963"/>
          <p14:tracePt t="12669" x="3087688" y="4271963"/>
          <p14:tracePt t="12675" x="3119438" y="4271963"/>
          <p14:tracePt t="12684" x="3152775" y="4271963"/>
          <p14:tracePt t="12690" x="3184525" y="4271963"/>
          <p14:tracePt t="12701" x="3201988" y="4271963"/>
          <p14:tracePt t="12718" x="3217863" y="4271963"/>
          <p14:tracePt t="12797" x="3233738" y="4271963"/>
          <p14:tracePt t="13259" x="3282950" y="4271963"/>
          <p14:tracePt t="13266" x="3298825" y="4271963"/>
          <p14:tracePt t="13272" x="3332163" y="4271963"/>
          <p14:tracePt t="13284" x="3348038" y="4287838"/>
          <p14:tracePt t="13458" x="3348038" y="4303713"/>
          <p14:tracePt t="13466" x="3314700" y="4319588"/>
          <p14:tracePt t="13471" x="3282950" y="4352925"/>
          <p14:tracePt t="13481" x="3267075" y="4352925"/>
          <p14:tracePt t="13486" x="3249613" y="4352925"/>
          <p14:tracePt t="13493" x="3233738" y="4352925"/>
          <p14:tracePt t="13501" x="3217863" y="4352925"/>
          <p14:tracePt t="13507" x="3184525" y="4352925"/>
          <p14:tracePt t="13516" x="3136900" y="4352925"/>
          <p14:tracePt t="13522" x="3119438" y="4337050"/>
          <p14:tracePt t="13529" x="3103563" y="4337050"/>
          <p14:tracePt t="13536" x="3087688" y="4337050"/>
          <p14:tracePt t="13542" x="3055938" y="4337050"/>
          <p14:tracePt t="13550" x="3038475" y="4337050"/>
          <p14:tracePt t="13557" x="3022600" y="4337050"/>
          <p14:tracePt t="13582" x="2990850" y="4337050"/>
          <p14:tracePt t="13586" x="2925763" y="4337050"/>
          <p14:tracePt t="13592" x="2860675" y="4352925"/>
          <p14:tracePt t="13600" x="2811463" y="4352925"/>
          <p14:tracePt t="13606" x="2746375" y="4352925"/>
          <p14:tracePt t="13614" x="2697163" y="4352925"/>
          <p14:tracePt t="13619" x="2665413" y="4352925"/>
          <p14:tracePt t="13626" x="2616200" y="4352925"/>
          <p14:tracePt t="13634" x="2584450" y="4352925"/>
          <p14:tracePt t="13641" x="2566988" y="4352925"/>
          <p14:tracePt t="13648" x="2551113" y="4352925"/>
          <p14:tracePt t="13655" x="2535238" y="4368800"/>
          <p14:tracePt t="13663" x="2519363" y="4368800"/>
          <p14:tracePt t="13706" x="2501900" y="4368800"/>
          <p14:tracePt t="13713" x="2486025" y="4368800"/>
          <p14:tracePt t="13719" x="2454275" y="4384675"/>
          <p14:tracePt t="13727" x="2420938" y="4384675"/>
          <p14:tracePt t="13733" x="2373313" y="4402138"/>
          <p14:tracePt t="13741" x="2324100" y="4402138"/>
          <p14:tracePt t="13747" x="2259013" y="4433888"/>
          <p14:tracePt t="13755" x="2193925" y="4449763"/>
          <p14:tracePt t="13764" x="2112963" y="4483100"/>
          <p14:tracePt t="13769" x="2079625" y="4483100"/>
          <p14:tracePt t="13777" x="2047875" y="4498975"/>
          <p14:tracePt t="13783" x="2014538" y="4514850"/>
          <p14:tracePt t="13791" x="1998663" y="4514850"/>
          <p14:tracePt t="13797" x="1982788" y="4514850"/>
          <p14:tracePt t="13805" x="1966913" y="4514850"/>
          <p14:tracePt t="13814" x="1933575" y="4530725"/>
          <p14:tracePt t="13819" x="1901825" y="4530725"/>
          <p14:tracePt t="13826" x="1868488" y="4548188"/>
          <p14:tracePt t="13833" x="1836738" y="4564063"/>
          <p14:tracePt t="13841" x="1787525" y="4579938"/>
          <p14:tracePt t="13847" x="1738313" y="4595813"/>
          <p14:tracePt t="13855" x="1673225" y="4613275"/>
          <p14:tracePt t="13863" x="1592263" y="4629150"/>
          <p14:tracePt t="13869" x="1544638" y="4645025"/>
          <p14:tracePt t="13877" x="1462088" y="4660900"/>
          <p14:tracePt t="13882" x="1430338" y="4678363"/>
          <p14:tracePt t="13890" x="1365250" y="4678363"/>
          <p14:tracePt t="13897" x="1349375" y="4694238"/>
          <p14:tracePt t="13905" x="1331913" y="4694238"/>
          <p14:tracePt t="13914" x="1300163" y="4710113"/>
          <p14:tracePt t="13919" x="1266825" y="4710113"/>
          <p14:tracePt t="13926" x="1250950" y="4710113"/>
          <p14:tracePt t="13933" x="1219200" y="4725988"/>
          <p14:tracePt t="13940" x="1185863" y="4725988"/>
          <p14:tracePt t="13947" x="1154113" y="4741863"/>
          <p14:tracePt t="13955" x="1120775" y="4741863"/>
          <p14:tracePt t="13962" x="1104900" y="4741863"/>
          <p14:tracePt t="13969" x="1089025" y="4741863"/>
          <p14:tracePt t="14881" x="1104900" y="4741863"/>
          <p14:tracePt t="14894" x="1138238" y="4741863"/>
          <p14:tracePt t="14901" x="1154113" y="4725988"/>
          <p14:tracePt t="14907" x="1185863" y="4725988"/>
          <p14:tracePt t="14916" x="1235075" y="4725988"/>
          <p14:tracePt t="14922" x="1266825" y="4725988"/>
          <p14:tracePt t="14932" x="1300163" y="4725988"/>
          <p14:tracePt t="14936" x="1331913" y="4725988"/>
          <p14:tracePt t="14944" x="1349375" y="4725988"/>
          <p14:tracePt t="14950" x="1365250" y="4725988"/>
          <p14:tracePt t="15612" x="1414463" y="4710113"/>
          <p14:tracePt t="15619" x="1462088" y="4678363"/>
          <p14:tracePt t="15626" x="1511300" y="4660900"/>
          <p14:tracePt t="15634" x="1560513" y="4660900"/>
          <p14:tracePt t="15640" x="1608138" y="4645025"/>
          <p14:tracePt t="15649" x="1641475" y="4629150"/>
          <p14:tracePt t="15654" x="1673225" y="4629150"/>
          <p14:tracePt t="15662" x="1722438" y="4629150"/>
          <p14:tracePt t="15669" x="1755775" y="4629150"/>
          <p14:tracePt t="15676" x="1787525" y="4629150"/>
          <p14:tracePt t="15684" x="1820863" y="4629150"/>
          <p14:tracePt t="15690" x="1852613" y="4629150"/>
          <p14:tracePt t="15700" x="1868488" y="4629150"/>
          <p14:tracePt t="15704" x="1901825" y="4629150"/>
          <p14:tracePt t="15711" x="1917700" y="4629150"/>
          <p14:tracePt t="15719" x="1949450" y="4629150"/>
          <p14:tracePt t="15725" x="1998663" y="4629150"/>
          <p14:tracePt t="15734" x="2047875" y="4629150"/>
          <p14:tracePt t="15739" x="2112963" y="4629150"/>
          <p14:tracePt t="15749" x="2162175" y="4629150"/>
          <p14:tracePt t="15754" x="2243138" y="4629150"/>
          <p14:tracePt t="15761" x="2290763" y="4629150"/>
          <p14:tracePt t="15768" x="2339975" y="4629150"/>
          <p14:tracePt t="15775" x="2389188" y="4629150"/>
          <p14:tracePt t="15784" x="2420938" y="4629150"/>
          <p14:tracePt t="15789" x="2438400" y="4629150"/>
          <p14:tracePt t="15800" x="2454275" y="4629150"/>
          <p14:tracePt t="15810" x="2470150" y="4629150"/>
          <p14:tracePt t="16074" x="2454275" y="4645025"/>
          <p14:tracePt t="16082" x="2420938" y="4694238"/>
          <p14:tracePt t="16088" x="2389188" y="4741863"/>
          <p14:tracePt t="16096" x="2324100" y="4775200"/>
          <p14:tracePt t="16103" x="2308225" y="4775200"/>
          <p14:tracePt t="16110" x="2308225" y="4791075"/>
          <p14:tracePt t="16118" x="2290763" y="4791075"/>
          <p14:tracePt t="16124" x="2274888" y="4806950"/>
          <p14:tracePt t="16133" x="2259013" y="4840288"/>
          <p14:tracePt t="16138" x="2225675" y="4840288"/>
          <p14:tracePt t="16209" x="2209800" y="4840288"/>
          <p14:tracePt t="16217" x="2193925" y="4856163"/>
          <p14:tracePt t="16600" x="2128838" y="4905375"/>
          <p14:tracePt t="16608" x="2032000" y="4970463"/>
          <p14:tracePt t="16615" x="1982788" y="5035550"/>
          <p14:tracePt t="16624" x="1933575" y="5100638"/>
          <p14:tracePt t="16629" x="1901825" y="5132388"/>
          <p14:tracePt t="16636" x="1884363" y="5148263"/>
          <p14:tracePt t="16642" x="1868488" y="5164138"/>
          <p14:tracePt t="16651" x="1836738" y="5197475"/>
          <p14:tracePt t="16657" x="1836738" y="5213350"/>
          <p14:tracePt t="16665" x="1820863" y="5229225"/>
          <p14:tracePt t="16671" x="1787525" y="5262563"/>
          <p14:tracePt t="16679" x="1771650" y="5311775"/>
          <p14:tracePt t="16686" x="1771650" y="5327650"/>
          <p14:tracePt t="16692" x="1738313" y="5359400"/>
          <p14:tracePt t="16701" x="1738313" y="5375275"/>
          <p14:tracePt t="16707" x="1722438" y="5408613"/>
          <p14:tracePt t="16717" x="1722438" y="5457825"/>
          <p14:tracePt t="16721" x="1722438" y="5489575"/>
          <p14:tracePt t="16729" x="1722438" y="5538788"/>
          <p14:tracePt t="16736" x="1722438" y="5586413"/>
          <p14:tracePt t="16742" x="1722438" y="5635625"/>
          <p14:tracePt t="16750" x="1722438" y="5651500"/>
          <p14:tracePt t="16756" x="1722438" y="5684838"/>
          <p14:tracePt t="16767" x="1722438" y="5716588"/>
          <p14:tracePt t="16770" x="1771650" y="5734050"/>
          <p14:tracePt t="16778" x="1803400" y="5749925"/>
          <p14:tracePt t="16785" x="1852613" y="5765800"/>
          <p14:tracePt t="16792" x="1901825" y="5797550"/>
          <p14:tracePt t="16800" x="1966913" y="5830888"/>
          <p14:tracePt t="16806" x="2047875" y="5846763"/>
          <p14:tracePt t="16812" x="2128838" y="5862638"/>
          <p14:tracePt t="16819" x="2193925" y="5862638"/>
          <p14:tracePt t="16826" x="2290763" y="5895975"/>
          <p14:tracePt t="16833" x="2373313" y="5895975"/>
          <p14:tracePt t="16840" x="2454275" y="5895975"/>
          <p14:tracePt t="16847" x="2519363" y="5895975"/>
          <p14:tracePt t="16855" x="2584450" y="5895975"/>
          <p14:tracePt t="16862" x="2616200" y="5895975"/>
          <p14:tracePt t="16869" x="2681288" y="5895975"/>
          <p14:tracePt t="16876" x="2714625" y="5895975"/>
          <p14:tracePt t="16883" x="2779713" y="5880100"/>
          <p14:tracePt t="16890" x="2795588" y="5862638"/>
          <p14:tracePt t="16897" x="2843213" y="5846763"/>
          <p14:tracePt t="16905" x="2876550" y="5830888"/>
          <p14:tracePt t="16914" x="2925763" y="5797550"/>
          <p14:tracePt t="16919" x="3006725" y="5797550"/>
          <p14:tracePt t="16927" x="3038475" y="5765800"/>
          <p14:tracePt t="16933" x="3103563" y="5734050"/>
          <p14:tracePt t="16941" x="3136900" y="5684838"/>
          <p14:tracePt t="16947" x="3201988" y="5651500"/>
          <p14:tracePt t="16955" x="3249613" y="5619750"/>
          <p14:tracePt t="16964" x="3298825" y="5554663"/>
          <p14:tracePt t="16968" x="3348038" y="5505450"/>
          <p14:tracePt t="16976" x="3379788" y="5473700"/>
          <p14:tracePt t="16982" x="3429000" y="5424488"/>
          <p14:tracePt t="16991" x="3478213" y="5408613"/>
          <p14:tracePt t="16997" x="3509963" y="5375275"/>
          <p14:tracePt t="17005" x="3525838" y="5343525"/>
          <p14:tracePt t="17012" x="3559175" y="5327650"/>
          <p14:tracePt t="17019" x="3575050" y="5294313"/>
          <p14:tracePt t="17026" x="3590925" y="5278438"/>
          <p14:tracePt t="17032" x="3590925" y="5246688"/>
          <p14:tracePt t="17040" x="3590925" y="5213350"/>
          <p14:tracePt t="17048" x="3590925" y="5181600"/>
          <p14:tracePt t="17054" x="3575050" y="5148263"/>
          <p14:tracePt t="17062" x="3525838" y="5116513"/>
          <p14:tracePt t="17068" x="3478213" y="5067300"/>
          <p14:tracePt t="17076" x="3397250" y="4986338"/>
          <p14:tracePt t="17082" x="3363913" y="4937125"/>
          <p14:tracePt t="17090" x="3298825" y="4856163"/>
          <p14:tracePt t="17097" x="3282950" y="4824413"/>
          <p14:tracePt t="17104" x="3267075" y="4806950"/>
          <p14:tracePt t="17112" x="3233738" y="4775200"/>
          <p14:tracePt t="17118" x="3217863" y="4759325"/>
          <p14:tracePt t="17126" x="3184525" y="4725988"/>
          <p14:tracePt t="17132" x="3136900" y="4694238"/>
          <p14:tracePt t="17140" x="3038475" y="4678363"/>
          <p14:tracePt t="17147" x="2941638" y="4645025"/>
          <p14:tracePt t="17153" x="2843213" y="4629150"/>
          <p14:tracePt t="17162" x="2746375" y="4613275"/>
          <p14:tracePt t="17168" x="2632075" y="4613275"/>
          <p14:tracePt t="17175" x="2535238" y="4579938"/>
          <p14:tracePt t="17181" x="2420938" y="4579938"/>
          <p14:tracePt t="17190" x="2324100" y="4579938"/>
          <p14:tracePt t="17197" x="2225675" y="4579938"/>
          <p14:tracePt t="17203" x="2144713" y="4579938"/>
          <p14:tracePt t="17211" x="2079625" y="4579938"/>
          <p14:tracePt t="17217" x="2032000" y="4579938"/>
          <p14:tracePt t="17225" x="1998663" y="4595813"/>
          <p14:tracePt t="17231" x="1949450" y="4613275"/>
          <p14:tracePt t="17239" x="1917700" y="4629150"/>
          <p14:tracePt t="17248" x="1836738" y="4678363"/>
          <p14:tracePt t="17253" x="1803400" y="4725988"/>
          <p14:tracePt t="17261" x="1738313" y="4775200"/>
          <p14:tracePt t="17267" x="1673225" y="4824413"/>
          <p14:tracePt t="17275" x="1608138" y="4905375"/>
          <p14:tracePt t="17281" x="1544638" y="4986338"/>
          <p14:tracePt t="17289" x="1511300" y="5067300"/>
          <p14:tracePt t="17298" x="1462088" y="5116513"/>
          <p14:tracePt t="17303" x="1446213" y="5148263"/>
          <p14:tracePt t="17310" x="1430338" y="5181600"/>
          <p14:tracePt t="17317" x="1430338" y="5213350"/>
          <p14:tracePt t="17324" x="1430338" y="5246688"/>
          <p14:tracePt t="17331" x="1430338" y="5294313"/>
          <p14:tracePt t="17340" x="1430338" y="5343525"/>
          <p14:tracePt t="17347" x="1446213" y="5424488"/>
          <p14:tracePt t="17353" x="1462088" y="5473700"/>
          <p14:tracePt t="17360" x="1495425" y="5522913"/>
          <p14:tracePt t="17367" x="1511300" y="5570538"/>
          <p14:tracePt t="17375" x="1527175" y="5619750"/>
          <p14:tracePt t="17381" x="1560513" y="5635625"/>
          <p14:tracePt t="17389" x="1592263" y="5651500"/>
          <p14:tracePt t="17397" x="1641475" y="5684838"/>
          <p14:tracePt t="17403" x="1690688" y="5734050"/>
          <p14:tracePt t="17410" x="1771650" y="5765800"/>
          <p14:tracePt t="17416" x="1901825" y="5781675"/>
          <p14:tracePt t="17424" x="2047875" y="5815013"/>
          <p14:tracePt t="17431" x="2178050" y="5846763"/>
          <p14:tracePt t="17438" x="2308225" y="5880100"/>
          <p14:tracePt t="17447" x="2420938" y="5895975"/>
          <p14:tracePt t="17453" x="2519363" y="5895975"/>
          <p14:tracePt t="17460" x="2566988" y="5895975"/>
          <p14:tracePt t="17466" x="2632075" y="5895975"/>
          <p14:tracePt t="17474" x="2681288" y="5862638"/>
          <p14:tracePt t="17481" x="2730500" y="5862638"/>
          <p14:tracePt t="17488" x="2779713" y="5830888"/>
          <p14:tracePt t="17498" x="2795588" y="5815013"/>
          <p14:tracePt t="17502" x="2843213" y="5781675"/>
          <p14:tracePt t="17509" x="2876550" y="5749925"/>
          <p14:tracePt t="17516" x="2908300" y="5734050"/>
          <p14:tracePt t="17524" x="2941638" y="5700713"/>
          <p14:tracePt t="17531" x="2957513" y="5684838"/>
          <p14:tracePt t="17538" x="2973388" y="5651500"/>
          <p14:tracePt t="17545" x="2973388" y="5635625"/>
          <p14:tracePt t="17552" x="2990850" y="5635625"/>
          <p14:tracePt t="17560" x="2990850" y="5619750"/>
          <p14:tracePt t="17595" x="3006725" y="5603875"/>
          <p14:tracePt t="17601" x="3038475" y="5554663"/>
          <p14:tracePt t="17609" x="3055938" y="5538788"/>
          <p14:tracePt t="17615" x="3087688" y="5505450"/>
          <p14:tracePt t="17623" x="3087688" y="5457825"/>
          <p14:tracePt t="17631" x="3103563" y="5440363"/>
          <p14:tracePt t="17637" x="3119438" y="5408613"/>
          <p14:tracePt t="17645" x="3119438" y="5392738"/>
          <p14:tracePt t="17651" x="3119438" y="5375275"/>
          <p14:tracePt t="17659" x="3119438" y="5359400"/>
          <p14:tracePt t="17665" x="3119438" y="5327650"/>
          <p14:tracePt t="17673" x="3119438" y="5278438"/>
          <p14:tracePt t="17681" x="3119438" y="5229225"/>
          <p14:tracePt t="17687" x="3119438" y="5181600"/>
          <p14:tracePt t="17695" x="3103563" y="5148263"/>
          <p14:tracePt t="17701" x="3103563" y="5116513"/>
          <p14:tracePt t="17708" x="3103563" y="5083175"/>
          <p14:tracePt t="17715" x="3103563" y="5051425"/>
          <p14:tracePt t="17723" x="3103563" y="5035550"/>
          <p14:tracePt t="17731" x="3087688" y="5018088"/>
          <p14:tracePt t="17737" x="3087688" y="4986338"/>
          <p14:tracePt t="17744" x="3087688" y="4970463"/>
          <p14:tracePt t="17773" x="3087688" y="4953000"/>
          <p14:tracePt t="20184" x="3071813" y="4921250"/>
          <p14:tracePt t="20191" x="3038475" y="4840288"/>
          <p14:tracePt t="20199" x="3006725" y="4791075"/>
          <p14:tracePt t="20205" x="2973388" y="4759325"/>
          <p14:tracePt t="20213" x="2941638" y="4694238"/>
          <p14:tracePt t="20219" x="2908300" y="4660900"/>
          <p14:tracePt t="20226" x="2876550" y="4613275"/>
          <p14:tracePt t="20234" x="2860675" y="4595813"/>
          <p14:tracePt t="20241" x="2843213" y="4579938"/>
          <p14:tracePt t="20249" x="2827338" y="4579938"/>
          <p14:tracePt t="20255" x="2811463" y="4548188"/>
          <p14:tracePt t="20261" x="2795588" y="4514850"/>
          <p14:tracePt t="20269" x="2762250" y="4465638"/>
          <p14:tracePt t="20275" x="2746375" y="4418013"/>
          <p14:tracePt t="20282" x="2730500" y="4368800"/>
          <p14:tracePt t="20297" x="2714625" y="4337050"/>
          <p14:tracePt t="20303" x="2681288" y="4303713"/>
          <p14:tracePt t="20310" x="2649538" y="4254500"/>
          <p14:tracePt t="20317" x="2616200" y="4222750"/>
          <p14:tracePt t="20324" x="2600325" y="4191000"/>
          <p14:tracePt t="20331" x="2566988" y="4157663"/>
          <p14:tracePt t="20339" x="2535238" y="4125913"/>
          <p14:tracePt t="20348" x="2519363" y="4108450"/>
          <p14:tracePt t="20353" x="2486025" y="4076700"/>
          <p14:tracePt t="20361" x="2470150" y="4060825"/>
          <p14:tracePt t="20367" x="2454275" y="4043363"/>
          <p14:tracePt t="20375" x="2420938" y="4043363"/>
          <p14:tracePt t="20381" x="2420938" y="4011613"/>
          <p14:tracePt t="20389" x="2389188" y="3995738"/>
          <p14:tracePt t="20397" x="2339975" y="3962400"/>
          <p14:tracePt t="20403" x="2290763" y="3914775"/>
          <p14:tracePt t="20410" x="2209800" y="3832225"/>
          <p14:tracePt t="20417" x="2144713" y="3751263"/>
          <p14:tracePt t="20425" x="2063750" y="3703638"/>
          <p14:tracePt t="20431" x="1966913" y="3638550"/>
          <p14:tracePt t="20439" x="1901825" y="3589338"/>
          <p14:tracePt t="20448" x="1820863" y="3557588"/>
          <p14:tracePt t="20453" x="1787525" y="3524250"/>
          <p14:tracePt t="20460" x="1738313" y="3492500"/>
          <p14:tracePt t="20466" x="1706563" y="3475038"/>
          <p14:tracePt t="20474" x="1690688" y="3475038"/>
          <p14:tracePt t="20481" x="1641475" y="3443288"/>
          <p14:tracePt t="20489" x="1592263" y="3427413"/>
          <p14:tracePt t="20496" x="1544638" y="3409950"/>
          <p14:tracePt t="20502" x="1479550" y="3378200"/>
          <p14:tracePt t="20510" x="1414463" y="3362325"/>
          <p14:tracePt t="20516" x="1381125" y="3362325"/>
          <p14:tracePt t="20524" x="1349375" y="3362325"/>
          <p14:tracePt t="20531" x="1316038" y="3362325"/>
          <p14:tracePt t="20538" x="1300163" y="3362325"/>
          <p14:tracePt t="20546" x="1284288" y="3362325"/>
          <p14:tracePt t="22886" x="1316038" y="3362325"/>
          <p14:tracePt t="22892" x="1381125" y="3362325"/>
          <p14:tracePt t="22900" x="1397000" y="3378200"/>
          <p14:tracePt t="22906" x="1414463" y="3378200"/>
          <p14:tracePt t="22916" x="1430338" y="3378200"/>
          <p14:tracePt t="22928" x="1446213" y="3378200"/>
          <p14:tracePt t="23170" x="1446213" y="3394075"/>
          <p14:tracePt t="23176" x="1462088" y="3394075"/>
          <p14:tracePt t="23383" x="1479550" y="3409950"/>
          <p14:tracePt t="23390" x="1511300" y="3409950"/>
          <p14:tracePt t="23404" x="1544638" y="3427413"/>
          <p14:tracePt t="23406" x="1576388" y="3427413"/>
          <p14:tracePt t="23411" x="1592263" y="3459163"/>
          <p14:tracePt t="23418" x="1641475" y="3459163"/>
          <p14:tracePt t="23425" x="1673225" y="3492500"/>
          <p14:tracePt t="23432" x="1690688" y="3508375"/>
          <p14:tracePt t="23439" x="1722438" y="3524250"/>
          <p14:tracePt t="23448" x="1755775" y="3524250"/>
          <p14:tracePt t="23453" x="1771650" y="3540125"/>
          <p14:tracePt t="23461" x="1787525" y="3557588"/>
          <p14:tracePt t="23467" x="1820863" y="3605213"/>
          <p14:tracePt t="23475" x="1852613" y="3621088"/>
          <p14:tracePt t="23481" x="1884363" y="3670300"/>
          <p14:tracePt t="23489" x="1901825" y="3703638"/>
          <p14:tracePt t="23498" x="1917700" y="3735388"/>
          <p14:tracePt t="23503" x="1933575" y="3751263"/>
          <p14:tracePt t="23512" x="1949450" y="3784600"/>
          <p14:tracePt t="23527" x="1949450" y="3800475"/>
          <p14:tracePt t="23538" x="1966913" y="3800475"/>
          <p14:tracePt t="23590" x="1966913" y="3816350"/>
          <p14:tracePt t="23596" x="1982788" y="3832225"/>
          <p14:tracePt t="41816" x="2193925" y="3751263"/>
          <p14:tracePt t="41823" x="2405063" y="3621088"/>
          <p14:tracePt t="41830" x="2600325" y="3443288"/>
          <p14:tracePt t="41837" x="2746375" y="3263900"/>
          <p14:tracePt t="41844" x="2843213" y="3070225"/>
          <p14:tracePt t="41853" x="2892425" y="2906713"/>
          <p14:tracePt t="41858" x="2925763" y="2679700"/>
          <p14:tracePt t="41868" x="2957513" y="2354263"/>
          <p14:tracePt t="41874" x="2957513" y="2030413"/>
          <p14:tracePt t="41879" x="2957513" y="1673225"/>
          <p14:tracePt t="41887" x="2957513" y="1282700"/>
          <p14:tracePt t="41894" x="2990850" y="958850"/>
          <p14:tracePt t="41904" x="2990850" y="633413"/>
          <p14:tracePt t="41908" x="2990850" y="292100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EE5B"/>
            </a:gs>
            <a:gs pos="100000">
              <a:srgbClr val="FFFF00"/>
            </a:gs>
          </a:gsLst>
          <a:path path="circle">
            <a:fillToRect l="15000" t="50000" r="85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05D9C2-B438-41F3-AE33-7419ED9FBB20}"/>
              </a:ext>
            </a:extLst>
          </p:cNvPr>
          <p:cNvSpPr/>
          <p:nvPr/>
        </p:nvSpPr>
        <p:spPr>
          <a:xfrm rot="5400000">
            <a:off x="3624547" y="3927986"/>
            <a:ext cx="545694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u="sng" cap="none" spc="0" dirty="0">
                <a:ln/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TIPS for WRITING WELL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55CAB2-2C15-43F7-9C70-7C80C376F67F}"/>
              </a:ext>
            </a:extLst>
          </p:cNvPr>
          <p:cNvSpPr/>
          <p:nvPr/>
        </p:nvSpPr>
        <p:spPr>
          <a:xfrm>
            <a:off x="5906018" y="21771"/>
            <a:ext cx="8915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7k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2705755-A812-C997-4157-90D923E92A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9528233"/>
              </p:ext>
            </p:extLst>
          </p:nvPr>
        </p:nvGraphicFramePr>
        <p:xfrm>
          <a:off x="1" y="2057400"/>
          <a:ext cx="5999074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3BB4670-071F-9DFC-252E-6F9786258D14}"/>
              </a:ext>
            </a:extLst>
          </p:cNvPr>
          <p:cNvSpPr/>
          <p:nvPr/>
        </p:nvSpPr>
        <p:spPr>
          <a:xfrm>
            <a:off x="539310" y="833735"/>
            <a:ext cx="53014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</a:rPr>
              <a:t>CREAC Method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79CF85C9-5BD9-A3F2-22DB-768E8BD33C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96000" y="838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96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024"/>
    </mc:Choice>
    <mc:Fallback xmlns="">
      <p:transition spd="slow" advTm="1710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191" x="3103563" y="80963"/>
          <p14:tracePt t="11197" x="3038475" y="211138"/>
          <p14:tracePt t="11204" x="2990850" y="307975"/>
          <p14:tracePt t="11215" x="2957513" y="406400"/>
          <p14:tracePt t="11219" x="2908300" y="471488"/>
          <p14:tracePt t="11227" x="2876550" y="519113"/>
          <p14:tracePt t="11234" x="2827338" y="584200"/>
          <p14:tracePt t="11240" x="2779713" y="649288"/>
          <p14:tracePt t="11249" x="2746375" y="747713"/>
          <p14:tracePt t="11254" x="2730500" y="779463"/>
          <p14:tracePt t="11263" x="2714625" y="795338"/>
          <p14:tracePt t="11269" x="2697163" y="828675"/>
          <p14:tracePt t="11277" x="2681288" y="844550"/>
          <p14:tracePt t="11285" x="2681288" y="876300"/>
          <p14:tracePt t="11290" x="2649538" y="925513"/>
          <p14:tracePt t="11296" x="2632075" y="974725"/>
          <p14:tracePt t="11303" x="2616200" y="1055688"/>
          <p14:tracePt t="11311" x="2616200" y="1087438"/>
          <p14:tracePt t="11317" x="2566988" y="1152525"/>
          <p14:tracePt t="11324" x="2551113" y="1217613"/>
          <p14:tracePt t="11331" x="2535238" y="1282700"/>
          <p14:tracePt t="11338" x="2519363" y="1363663"/>
          <p14:tracePt t="11346" x="2501900" y="1397000"/>
          <p14:tracePt t="11352" x="2501900" y="1412875"/>
          <p14:tracePt t="11362" x="2501900" y="1428750"/>
          <p14:tracePt t="11391" x="2501900" y="1446213"/>
          <p14:tracePt t="11395" x="2501900" y="1493838"/>
          <p14:tracePt t="11404" x="2501900" y="1574800"/>
          <p14:tracePt t="11411" x="2501900" y="1639888"/>
          <p14:tracePt t="11417" x="2501900" y="1673225"/>
          <p14:tracePt t="11424" x="2501900" y="1738313"/>
          <p14:tracePt t="11432" x="2501900" y="1770063"/>
          <p14:tracePt t="11439" x="2501900" y="1868488"/>
          <p14:tracePt t="11445" x="2501900" y="1965325"/>
          <p14:tracePt t="11453" x="2501900" y="2095500"/>
          <p14:tracePt t="11462" x="2501900" y="2176463"/>
          <p14:tracePt t="11469" x="2501900" y="2241550"/>
          <p14:tracePt t="11474" x="2501900" y="2290763"/>
          <p14:tracePt t="11481" x="2501900" y="2322513"/>
          <p14:tracePt t="11488" x="2501900" y="2338388"/>
          <p14:tracePt t="11845" x="2470150" y="2354263"/>
          <p14:tracePt t="11851" x="2454275" y="2371725"/>
          <p14:tracePt t="11859" x="2438400" y="2371725"/>
          <p14:tracePt t="11866" x="2420938" y="2371725"/>
          <p14:tracePt t="11902" x="2405063" y="2371725"/>
          <p14:tracePt t="11909" x="2405063" y="2387600"/>
          <p14:tracePt t="12144" x="2420938" y="2387600"/>
          <p14:tracePt t="12150" x="2486025" y="2403475"/>
          <p14:tracePt t="12157" x="2535238" y="2419350"/>
          <p14:tracePt t="12165" x="2600325" y="2419350"/>
          <p14:tracePt t="12172" x="2649538" y="2436813"/>
          <p14:tracePt t="12181" x="2714625" y="2436813"/>
          <p14:tracePt t="12186" x="2762250" y="2436813"/>
          <p14:tracePt t="12199" x="2860675" y="2436813"/>
          <p14:tracePt t="12200" x="2941638" y="2436813"/>
          <p14:tracePt t="12207" x="3022600" y="2436813"/>
          <p14:tracePt t="12216" x="3071813" y="2419350"/>
          <p14:tracePt t="12221" x="3119438" y="2419350"/>
          <p14:tracePt t="12229" x="3136900" y="2403475"/>
          <p14:tracePt t="12244" x="3152775" y="2403475"/>
          <p14:tracePt t="12264" x="3184525" y="2403475"/>
          <p14:tracePt t="12271" x="3233738" y="2403475"/>
          <p14:tracePt t="12280" x="3298825" y="2403475"/>
          <p14:tracePt t="12286" x="3314700" y="2419350"/>
          <p14:tracePt t="12294" x="3363913" y="2436813"/>
          <p14:tracePt t="12301" x="3379788" y="2436813"/>
          <p14:tracePt t="12306" x="3413125" y="2452688"/>
          <p14:tracePt t="12316" x="3494088" y="2452688"/>
          <p14:tracePt t="12321" x="3590925" y="2484438"/>
          <p14:tracePt t="12330" x="3673475" y="2517775"/>
          <p14:tracePt t="12335" x="3770313" y="2565400"/>
          <p14:tracePt t="12342" x="3867150" y="2598738"/>
          <p14:tracePt t="12348" x="3932238" y="2630488"/>
          <p14:tracePt t="12355" x="3997325" y="2647950"/>
          <p14:tracePt t="12362" x="4030663" y="2679700"/>
          <p14:tracePt t="12391" x="4046538" y="2679700"/>
          <p14:tracePt t="12492" x="4030663" y="2695575"/>
          <p14:tracePt t="12498" x="3981450" y="2695575"/>
          <p14:tracePt t="12505" x="3867150" y="2695575"/>
          <p14:tracePt t="12515" x="3786188" y="2695575"/>
          <p14:tracePt t="12520" x="3673475" y="2695575"/>
          <p14:tracePt t="12533" x="3559175" y="2695575"/>
          <p14:tracePt t="12535" x="3494088" y="2695575"/>
          <p14:tracePt t="12541" x="3379788" y="2695575"/>
          <p14:tracePt t="12549" x="3282950" y="2695575"/>
          <p14:tracePt t="12556" x="3152775" y="2695575"/>
          <p14:tracePt t="12565" x="3038475" y="2695575"/>
          <p14:tracePt t="12569" x="2941638" y="2695575"/>
          <p14:tracePt t="12581" x="2860675" y="2695575"/>
          <p14:tracePt t="12584" x="2795588" y="2695575"/>
          <p14:tracePt t="12593" x="2746375" y="2695575"/>
          <p14:tracePt t="12599" x="2714625" y="2695575"/>
          <p14:tracePt t="12605" x="2665413" y="2695575"/>
          <p14:tracePt t="12612" x="2632075" y="2695575"/>
          <p14:tracePt t="12619" x="2584450" y="2713038"/>
          <p14:tracePt t="12633" x="2566988" y="2713038"/>
          <p14:tracePt t="12647" x="2551113" y="2713038"/>
          <p14:tracePt t="12654" x="2486025" y="2713038"/>
          <p14:tracePt t="12661" x="2420938" y="2713038"/>
          <p14:tracePt t="12669" x="2405063" y="2713038"/>
          <p14:tracePt t="12678" x="2389188" y="2713038"/>
          <p14:tracePt t="13182" x="2420938" y="2713038"/>
          <p14:tracePt t="13189" x="2438400" y="2713038"/>
          <p14:tracePt t="13203" x="2454275" y="2713038"/>
          <p14:tracePt t="13232" x="2486025" y="2713038"/>
          <p14:tracePt t="13238" x="2551113" y="2713038"/>
          <p14:tracePt t="13247" x="2584450" y="2713038"/>
          <p14:tracePt t="13252" x="2632075" y="2713038"/>
          <p14:tracePt t="13267" x="2714625" y="2744788"/>
          <p14:tracePt t="13274" x="2730500" y="2744788"/>
          <p14:tracePt t="13282" x="2795588" y="2744788"/>
          <p14:tracePt t="13288" x="2827338" y="2744788"/>
          <p14:tracePt t="13297" x="2843213" y="2760663"/>
          <p14:tracePt t="13302" x="2860675" y="2760663"/>
          <p14:tracePt t="13311" x="2876550" y="2760663"/>
          <p14:tracePt t="13317" x="2908300" y="2760663"/>
          <p14:tracePt t="13352" x="2925763" y="2760663"/>
          <p14:tracePt t="13360" x="2941638" y="2760663"/>
          <p14:tracePt t="13366" x="2957513" y="2760663"/>
          <p14:tracePt t="13373" x="3022600" y="2760663"/>
          <p14:tracePt t="13382" x="3038475" y="2760663"/>
          <p14:tracePt t="13388" x="3087688" y="2760663"/>
          <p14:tracePt t="13398" x="3119438" y="2760663"/>
          <p14:tracePt t="13402" x="3152775" y="2760663"/>
          <p14:tracePt t="13410" x="3201988" y="2760663"/>
          <p14:tracePt t="13416" x="3217863" y="2760663"/>
          <p14:tracePt t="13423" x="3233738" y="2760663"/>
          <p14:tracePt t="13432" x="3249613" y="2760663"/>
          <p14:tracePt t="13437" x="3267075" y="2760663"/>
          <p14:tracePt t="13452" x="3282950" y="2760663"/>
          <p14:tracePt t="13459" x="3314700" y="2760663"/>
          <p14:tracePt t="13466" x="3348038" y="2760663"/>
          <p14:tracePt t="13474" x="3379788" y="2760663"/>
          <p14:tracePt t="13488" x="3397250" y="2760663"/>
          <p14:tracePt t="13522" x="3413125" y="2760663"/>
          <p14:tracePt t="13530" x="3460750" y="2760663"/>
          <p14:tracePt t="13537" x="3478213" y="2760663"/>
          <p14:tracePt t="13548" x="3494088" y="2760663"/>
          <p14:tracePt t="13572" x="3509963" y="2744788"/>
          <p14:tracePt t="13586" x="3525838" y="2744788"/>
          <p14:tracePt t="13608" x="3543300" y="2744788"/>
          <p14:tracePt t="29859" x="3525838" y="2744788"/>
          <p14:tracePt t="29867" x="3429000" y="2744788"/>
          <p14:tracePt t="29873" x="3397250" y="2744788"/>
          <p14:tracePt t="29881" x="3332163" y="2744788"/>
          <p14:tracePt t="29888" x="3267075" y="2744788"/>
          <p14:tracePt t="29901" x="3201988" y="2744788"/>
          <p14:tracePt t="29902" x="3152775" y="2744788"/>
          <p14:tracePt t="29909" x="3071813" y="2744788"/>
          <p14:tracePt t="29918" x="3022600" y="2744788"/>
          <p14:tracePt t="29923" x="2941638" y="2744788"/>
          <p14:tracePt t="29932" x="2876550" y="2728913"/>
          <p14:tracePt t="29937" x="2811463" y="2695575"/>
          <p14:tracePt t="29945" x="2779713" y="2695575"/>
          <p14:tracePt t="29952" x="2730500" y="2679700"/>
          <p14:tracePt t="29958" x="2714625" y="2679700"/>
          <p14:tracePt t="29967" x="2697163" y="2679700"/>
          <p14:tracePt t="29981" x="2681288" y="2679700"/>
          <p14:tracePt t="29987" x="2681288" y="2663825"/>
          <p14:tracePt t="30016" x="2665413" y="2663825"/>
          <p14:tracePt t="30079" x="2649538" y="2630488"/>
          <p14:tracePt t="30087" x="2616200" y="2630488"/>
          <p14:tracePt t="30096" x="2566988" y="2614613"/>
          <p14:tracePt t="30102" x="2551113" y="2614613"/>
          <p14:tracePt t="30107" x="2519363" y="2598738"/>
          <p14:tracePt t="30178" x="2501900" y="2598738"/>
          <p14:tracePt t="30185" x="2486025" y="2598738"/>
          <p14:tracePt t="30199" x="2470150" y="2598738"/>
          <p14:tracePt t="30206" x="2454275" y="2614613"/>
          <p14:tracePt t="30214" x="2420938" y="2630488"/>
          <p14:tracePt t="30221" x="2389188" y="2647950"/>
          <p14:tracePt t="30229" x="2339975" y="2647950"/>
          <p14:tracePt t="30235" x="2324100" y="2647950"/>
          <p14:tracePt t="30242" x="2274888" y="2647950"/>
          <p14:tracePt t="30249" x="2225675" y="2647950"/>
          <p14:tracePt t="30257" x="2193925" y="2647950"/>
          <p14:tracePt t="30263" x="2178050" y="2647950"/>
          <p14:tracePt t="30280" x="2162175" y="2647950"/>
          <p14:tracePt t="30407" x="2193925" y="2630488"/>
          <p14:tracePt t="30415" x="2259013" y="2614613"/>
          <p14:tracePt t="30421" x="2373313" y="2549525"/>
          <p14:tracePt t="30429" x="2519363" y="2501900"/>
          <p14:tracePt t="30436" x="2697163" y="2452688"/>
          <p14:tracePt t="30442" x="2843213" y="2436813"/>
          <p14:tracePt t="30450" x="2990850" y="2436813"/>
          <p14:tracePt t="30456" x="3071813" y="2436813"/>
          <p14:tracePt t="30462" x="3119438" y="2436813"/>
          <p14:tracePt t="30470" x="3184525" y="2452688"/>
          <p14:tracePt t="30476" x="3217863" y="2452688"/>
          <p14:tracePt t="30483" x="3298825" y="2484438"/>
          <p14:tracePt t="30490" x="3332163" y="2517775"/>
          <p14:tracePt t="30498" x="3379788" y="2533650"/>
          <p14:tracePt t="30505" x="3397250" y="2549525"/>
          <p14:tracePt t="30513" x="3444875" y="2549525"/>
          <p14:tracePt t="30519" x="3460750" y="2565400"/>
          <p14:tracePt t="30526" x="3509963" y="2565400"/>
          <p14:tracePt t="30533" x="3575050" y="2582863"/>
          <p14:tracePt t="30541" x="3624263" y="2614613"/>
          <p14:tracePt t="30547" x="3673475" y="2630488"/>
          <p14:tracePt t="30556" x="3721100" y="2647950"/>
          <p14:tracePt t="30564" x="3770313" y="2663825"/>
          <p14:tracePt t="30569" x="3819525" y="2679700"/>
          <p14:tracePt t="30577" x="3851275" y="2695575"/>
          <p14:tracePt t="30583" x="3900488" y="2695575"/>
          <p14:tracePt t="30591" x="3916363" y="2695575"/>
          <p14:tracePt t="30597" x="3932238" y="2695575"/>
          <p14:tracePt t="30605" x="3949700" y="2695575"/>
          <p14:tracePt t="30705" x="3932238" y="2713038"/>
          <p14:tracePt t="30714" x="3867150" y="2728913"/>
          <p14:tracePt t="30719" x="3770313" y="2744788"/>
          <p14:tracePt t="30726" x="3608388" y="2744788"/>
          <p14:tracePt t="30733" x="3444875" y="2728913"/>
          <p14:tracePt t="30740" x="3282950" y="2713038"/>
          <p14:tracePt t="30748" x="3136900" y="2679700"/>
          <p14:tracePt t="30754" x="2990850" y="2647950"/>
          <p14:tracePt t="30764" x="2876550" y="2630488"/>
          <p14:tracePt t="30769" x="2746375" y="2598738"/>
          <p14:tracePt t="30778" x="2632075" y="2582863"/>
          <p14:tracePt t="30784" x="2566988" y="2549525"/>
          <p14:tracePt t="30790" x="2486025" y="2549525"/>
          <p14:tracePt t="30799" x="2470150" y="2549525"/>
          <p14:tracePt t="30804" x="2454275" y="2549525"/>
          <p14:tracePt t="30816" x="2438400" y="2549525"/>
          <p14:tracePt t="30818" x="2420938" y="2549525"/>
          <p14:tracePt t="30875" x="2405063" y="2549525"/>
          <p14:tracePt t="30882" x="2389188" y="2549525"/>
          <p14:tracePt t="30890" x="2373313" y="2565400"/>
          <p14:tracePt t="30904" x="2355850" y="2565400"/>
          <p14:tracePt t="30982" x="2389188" y="2565400"/>
          <p14:tracePt t="30989" x="2470150" y="2549525"/>
          <p14:tracePt t="30997" x="2535238" y="2533650"/>
          <p14:tracePt t="31003" x="2616200" y="2517775"/>
          <p14:tracePt t="31012" x="2649538" y="2517775"/>
          <p14:tracePt t="31017" x="2730500" y="2517775"/>
          <p14:tracePt t="31025" x="2795588" y="2501900"/>
          <p14:tracePt t="31033" x="2892425" y="2468563"/>
          <p14:tracePt t="31039" x="3022600" y="2468563"/>
          <p14:tracePt t="31048" x="3184525" y="2452688"/>
          <p14:tracePt t="31053" x="3379788" y="2452688"/>
          <p14:tracePt t="31060" x="3543300" y="2452688"/>
          <p14:tracePt t="31067" x="3689350" y="2452688"/>
          <p14:tracePt t="31075" x="3770313" y="2452688"/>
          <p14:tracePt t="31083" x="3835400" y="2468563"/>
          <p14:tracePt t="31089" x="3867150" y="2468563"/>
          <p14:tracePt t="31100" x="3884613" y="2484438"/>
          <p14:tracePt t="31167" x="3884613" y="2501900"/>
          <p14:tracePt t="35263" x="3900488" y="2501900"/>
          <p14:tracePt t="35349" x="3900488" y="2517775"/>
          <p14:tracePt t="35355" x="3916363" y="2517775"/>
          <p14:tracePt t="35365" x="3916363" y="2533650"/>
          <p14:tracePt t="35376" x="3932238" y="2533650"/>
          <p14:tracePt t="35384" x="3932238" y="2549525"/>
          <p14:tracePt t="35427" x="3932238" y="2565400"/>
          <p14:tracePt t="35434" x="3949700" y="2582863"/>
          <p14:tracePt t="35440" x="3949700" y="2614613"/>
          <p14:tracePt t="35450" x="3965575" y="2647950"/>
          <p14:tracePt t="35455" x="3981450" y="2695575"/>
          <p14:tracePt t="35465" x="3997325" y="2728913"/>
          <p14:tracePt t="35470" x="3997325" y="2760663"/>
          <p14:tracePt t="35476" x="3997325" y="2794000"/>
          <p14:tracePt t="35484" x="3997325" y="2809875"/>
          <p14:tracePt t="35490" x="4014788" y="2809875"/>
          <p14:tracePt t="35499" x="4014788" y="2825750"/>
          <p14:tracePt t="35520" x="4030663" y="2841625"/>
          <p14:tracePt t="35590" x="4030663" y="2859088"/>
          <p14:tracePt t="35604" x="4030663" y="2874963"/>
          <p14:tracePt t="36061" x="4046538" y="2890838"/>
          <p14:tracePt t="36067" x="4078288" y="2924175"/>
          <p14:tracePt t="36074" x="4111625" y="2955925"/>
          <p14:tracePt t="36082" x="4143375" y="3005138"/>
          <p14:tracePt t="36088" x="4160838" y="3021013"/>
          <p14:tracePt t="36095" x="4176713" y="3036888"/>
          <p14:tracePt t="36102" x="4192588" y="3052763"/>
          <p14:tracePt t="36109" x="4225925" y="3086100"/>
          <p14:tracePt t="36116" x="4257675" y="3101975"/>
          <p14:tracePt t="36126" x="4273550" y="3117850"/>
          <p14:tracePt t="36132" x="4306888" y="3151188"/>
          <p14:tracePt t="36137" x="4322763" y="3151188"/>
          <p14:tracePt t="36144" x="4338638" y="3167063"/>
          <p14:tracePt t="36150" x="4356100" y="3198813"/>
          <p14:tracePt t="36157" x="4387850" y="3216275"/>
          <p14:tracePt t="36165" x="4437063" y="3248025"/>
          <p14:tracePt t="36172" x="4452938" y="3297238"/>
          <p14:tracePt t="36179" x="4452938" y="3346450"/>
          <p14:tracePt t="36186" x="4484688" y="3378200"/>
          <p14:tracePt t="36193" x="4484688" y="3409950"/>
          <p14:tracePt t="36202" x="4484688" y="3443288"/>
          <p14:tracePt t="36207" x="4502150" y="3492500"/>
          <p14:tracePt t="36215" x="4502150" y="3524250"/>
          <p14:tracePt t="36222" x="4518025" y="3540125"/>
          <p14:tracePt t="36231" x="4518025" y="3557588"/>
          <p14:tracePt t="36236" x="4533900" y="3573463"/>
          <p14:tracePt t="36244" x="4533900" y="3589338"/>
          <p14:tracePt t="36252" x="4533900" y="3605213"/>
          <p14:tracePt t="36258" x="4533900" y="3638550"/>
          <p14:tracePt t="36265" x="4533900" y="3654425"/>
          <p14:tracePt t="36272" x="4533900" y="3686175"/>
          <p14:tracePt t="36281" x="4549775" y="3719513"/>
          <p14:tracePt t="36286" x="4549775" y="3735388"/>
          <p14:tracePt t="36294" x="4549775" y="3768725"/>
          <p14:tracePt t="36300" x="4549775" y="3800475"/>
          <p14:tracePt t="36307" x="4549775" y="3832225"/>
          <p14:tracePt t="36314" x="4549775" y="3865563"/>
          <p14:tracePt t="36322" x="4549775" y="3897313"/>
          <p14:tracePt t="36330" x="4549775" y="3946525"/>
          <p14:tracePt t="36336" x="4549775" y="3995738"/>
          <p14:tracePt t="36343" x="4549775" y="4027488"/>
          <p14:tracePt t="36349" x="4533900" y="4060825"/>
          <p14:tracePt t="36358" x="4533900" y="4076700"/>
          <p14:tracePt t="36363" x="4518025" y="4092575"/>
          <p14:tracePt t="36374" x="4518025" y="4108450"/>
          <p14:tracePt t="36385" x="4518025" y="4125913"/>
          <p14:tracePt t="36472" x="4518025" y="4141788"/>
          <p14:tracePt t="37027" x="4502150" y="4157663"/>
          <p14:tracePt t="37033" x="4468813" y="4157663"/>
          <p14:tracePt t="37041" x="4437063" y="4157663"/>
          <p14:tracePt t="37048" x="4387850" y="4157663"/>
          <p14:tracePt t="37055" x="4356100" y="4157663"/>
          <p14:tracePt t="37064" x="4322763" y="4157663"/>
          <p14:tracePt t="37070" x="4306888" y="4157663"/>
          <p14:tracePt t="37076" x="4273550" y="4173538"/>
          <p14:tracePt t="37085" x="4241800" y="4191000"/>
          <p14:tracePt t="37091" x="4208463" y="4191000"/>
          <p14:tracePt t="37099" x="4192588" y="4206875"/>
          <p14:tracePt t="37105" x="4176713" y="4222750"/>
          <p14:tracePt t="37113" x="4160838" y="4238625"/>
          <p14:tracePt t="37126" x="4143375" y="4254500"/>
          <p14:tracePt t="37133" x="4127500" y="4271963"/>
          <p14:tracePt t="37140" x="4127500" y="4287838"/>
          <p14:tracePt t="37148" x="4111625" y="4303713"/>
          <p14:tracePt t="37154" x="4095750" y="4303713"/>
          <p14:tracePt t="37160" x="4095750" y="4337050"/>
          <p14:tracePt t="37167" x="4078288" y="4352925"/>
          <p14:tracePt t="37174" x="4046538" y="4384675"/>
          <p14:tracePt t="37181" x="4030663" y="4402138"/>
          <p14:tracePt t="37188" x="4030663" y="4433888"/>
          <p14:tracePt t="37203" x="4014788" y="4449763"/>
          <p14:tracePt t="37210" x="4014788" y="4465638"/>
          <p14:tracePt t="37238" x="4014788" y="4483100"/>
          <p14:tracePt t="37261" x="4014788" y="4498975"/>
          <p14:tracePt t="37275" x="4014788" y="4514850"/>
          <p14:tracePt t="37281" x="4030663" y="4514850"/>
          <p14:tracePt t="37289" x="4046538" y="4530725"/>
          <p14:tracePt t="37298" x="4078288" y="4548188"/>
          <p14:tracePt t="37303" x="4111625" y="4564063"/>
          <p14:tracePt t="37311" x="4143375" y="4579938"/>
          <p14:tracePt t="37316" x="4176713" y="4579938"/>
          <p14:tracePt t="37324" x="4208463" y="4579938"/>
          <p14:tracePt t="37331" x="4241800" y="4613275"/>
          <p14:tracePt t="37339" x="4291013" y="4613275"/>
          <p14:tracePt t="37347" x="4322763" y="4613275"/>
          <p14:tracePt t="37352" x="4371975" y="4613275"/>
          <p14:tracePt t="37360" x="4419600" y="4613275"/>
          <p14:tracePt t="37367" x="4452938" y="4613275"/>
          <p14:tracePt t="37374" x="4502150" y="4613275"/>
          <p14:tracePt t="37381" x="4518025" y="4613275"/>
          <p14:tracePt t="37389" x="4549775" y="4613275"/>
          <p14:tracePt t="37397" x="4567238" y="4613275"/>
          <p14:tracePt t="37403" x="4614863" y="4613275"/>
          <p14:tracePt t="37410" x="4632325" y="4613275"/>
          <p14:tracePt t="37416" x="4664075" y="4613275"/>
          <p14:tracePt t="37424" x="4679950" y="4613275"/>
          <p14:tracePt t="37431" x="4713288" y="4595813"/>
          <p14:tracePt t="37438" x="4729163" y="4595813"/>
          <p14:tracePt t="37447" x="4745038" y="4579938"/>
          <p14:tracePt t="37452" x="4760913" y="4579938"/>
          <p14:tracePt t="37460" x="4810125" y="4579938"/>
          <p14:tracePt t="37466" x="4826000" y="4579938"/>
          <p14:tracePt t="37474" x="4843463" y="4564063"/>
          <p14:tracePt t="37481" x="4859338" y="4564063"/>
          <p14:tracePt t="37488" x="4924425" y="4564063"/>
          <p14:tracePt t="37497" x="4940300" y="4548188"/>
          <p14:tracePt t="37502" x="4956175" y="4548188"/>
          <p14:tracePt t="37509" x="4973638" y="4530725"/>
          <p14:tracePt t="37516" x="5005388" y="4530725"/>
          <p14:tracePt t="37531" x="5021263" y="4514850"/>
          <p14:tracePt t="37538" x="5037138" y="4483100"/>
          <p14:tracePt t="37546" x="5070475" y="4449763"/>
          <p14:tracePt t="37552" x="5086350" y="4384675"/>
          <p14:tracePt t="37559" x="5119688" y="4319588"/>
          <p14:tracePt t="37566" x="5119688" y="4254500"/>
          <p14:tracePt t="37573" x="5119688" y="4206875"/>
          <p14:tracePt t="37581" x="5119688" y="4141788"/>
          <p14:tracePt t="37588" x="5119688" y="4125913"/>
          <p14:tracePt t="37595" x="5119688" y="4108450"/>
          <p14:tracePt t="37602" x="5119688" y="4092575"/>
          <p14:tracePt t="37609" x="5135563" y="4076700"/>
          <p14:tracePt t="37623" x="5135563" y="4060825"/>
          <p14:tracePt t="37637" x="5135563" y="4043363"/>
          <p14:tracePt t="37651" x="5135563" y="4027488"/>
          <p14:tracePt t="37659" x="5135563" y="4011613"/>
          <p14:tracePt t="37665" x="5119688" y="3979863"/>
          <p14:tracePt t="37673" x="5086350" y="3946525"/>
          <p14:tracePt t="37681" x="5070475" y="3897313"/>
          <p14:tracePt t="37686" x="5054600" y="3865563"/>
          <p14:tracePt t="37695" x="5021263" y="3849688"/>
          <p14:tracePt t="37702" x="4973638" y="3800475"/>
          <p14:tracePt t="37709" x="4940300" y="3784600"/>
          <p14:tracePt t="37715" x="4908550" y="3768725"/>
          <p14:tracePt t="37723" x="4875213" y="3768725"/>
          <p14:tracePt t="37730" x="4859338" y="3768725"/>
          <p14:tracePt t="37737" x="4826000" y="3768725"/>
          <p14:tracePt t="37745" x="4810125" y="3751263"/>
          <p14:tracePt t="37750" x="4778375" y="3751263"/>
          <p14:tracePt t="37758" x="4745038" y="3751263"/>
          <p14:tracePt t="37765" x="4695825" y="3751263"/>
          <p14:tracePt t="37772" x="4664075" y="3751263"/>
          <p14:tracePt t="37781" x="4632325" y="3751263"/>
          <p14:tracePt t="37787" x="4583113" y="3768725"/>
          <p14:tracePt t="37794" x="4567238" y="3768725"/>
          <p14:tracePt t="37800" x="4533900" y="3800475"/>
          <p14:tracePt t="37808" x="4502150" y="3816350"/>
          <p14:tracePt t="37814" x="4468813" y="3816350"/>
          <p14:tracePt t="37821" x="4468813" y="3832225"/>
          <p14:tracePt t="37831" x="4452938" y="3832225"/>
          <p14:tracePt t="37858" x="4437063" y="3849688"/>
          <p14:tracePt t="37864" x="4403725" y="3849688"/>
          <p14:tracePt t="37873" x="4371975" y="3865563"/>
          <p14:tracePt t="37881" x="4306888" y="3865563"/>
          <p14:tracePt t="37886" x="4291013" y="3881438"/>
          <p14:tracePt t="37894" x="4273550" y="3881438"/>
          <p14:tracePt t="37899" x="4241800" y="3897313"/>
          <p14:tracePt t="37908" x="4208463" y="3897313"/>
          <p14:tracePt t="37914" x="4176713" y="3914775"/>
          <p14:tracePt t="37921" x="4160838" y="3914775"/>
          <p14:tracePt t="37930" x="4143375" y="3930650"/>
          <p14:tracePt t="37943" x="4127500" y="3946525"/>
          <p14:tracePt t="37949" x="4111625" y="3962400"/>
          <p14:tracePt t="37964" x="4095750" y="3979863"/>
          <p14:tracePt t="37971" x="4062413" y="3995738"/>
          <p14:tracePt t="37980" x="4046538" y="4011613"/>
          <p14:tracePt t="37985" x="4030663" y="4060825"/>
          <p14:tracePt t="37993" x="4014788" y="4092575"/>
          <p14:tracePt t="37999" x="3997325" y="4108450"/>
          <p14:tracePt t="38007" x="3981450" y="4173538"/>
          <p14:tracePt t="38014" x="3981450" y="4206875"/>
          <p14:tracePt t="38021" x="3965575" y="4238625"/>
          <p14:tracePt t="38031" x="3965575" y="4271963"/>
          <p14:tracePt t="38035" x="3949700" y="4303713"/>
          <p14:tracePt t="38043" x="3932238" y="4337050"/>
          <p14:tracePt t="38049" x="3932238" y="4368800"/>
          <p14:tracePt t="38057" x="3932238" y="4402138"/>
          <p14:tracePt t="38064" x="3932238" y="4418013"/>
          <p14:tracePt t="38071" x="3932238" y="4433888"/>
          <p14:tracePt t="38106" x="3932238" y="4449763"/>
          <p14:tracePt t="38114" x="3932238" y="4465638"/>
          <p14:tracePt t="38122" x="3965575" y="4483100"/>
          <p14:tracePt t="38129" x="3997325" y="4483100"/>
          <p14:tracePt t="38135" x="4030663" y="4498975"/>
          <p14:tracePt t="38142" x="4046538" y="4498975"/>
          <p14:tracePt t="38148" x="4078288" y="4498975"/>
          <p14:tracePt t="38157" x="4111625" y="4514850"/>
          <p14:tracePt t="38165" x="4127500" y="4514850"/>
          <p14:tracePt t="38170" x="4160838" y="4514850"/>
          <p14:tracePt t="38178" x="4176713" y="4530725"/>
          <p14:tracePt t="38185" x="4192588" y="4530725"/>
          <p14:tracePt t="38192" x="4208463" y="4530725"/>
          <p14:tracePt t="38198" x="4257675" y="4530725"/>
          <p14:tracePt t="38206" x="4291013" y="4530725"/>
          <p14:tracePt t="38215" x="4356100" y="4564063"/>
          <p14:tracePt t="38220" x="4403725" y="4564063"/>
          <p14:tracePt t="38228" x="4468813" y="4564063"/>
          <p14:tracePt t="38234" x="4533900" y="4548188"/>
          <p14:tracePt t="38242" x="4583113" y="4548188"/>
          <p14:tracePt t="38248" x="4664075" y="4548188"/>
          <p14:tracePt t="38256" x="4713288" y="4530725"/>
          <p14:tracePt t="38264" x="4778375" y="4530725"/>
          <p14:tracePt t="38270" x="4826000" y="4514850"/>
          <p14:tracePt t="38278" x="4875213" y="4514850"/>
          <p14:tracePt t="38284" x="4908550" y="4498975"/>
          <p14:tracePt t="38292" x="4924425" y="4498975"/>
          <p14:tracePt t="38298" x="4940300" y="4498975"/>
          <p14:tracePt t="38306" x="4956175" y="4498975"/>
          <p14:tracePt t="38314" x="4973638" y="4498975"/>
          <p14:tracePt t="38320" x="4989513" y="4483100"/>
          <p14:tracePt t="38328" x="5005388" y="4483100"/>
          <p14:tracePt t="38341" x="5021263" y="4483100"/>
          <p14:tracePt t="38347" x="5021263" y="4465638"/>
          <p14:tracePt t="38355" x="5037138" y="4465638"/>
          <p14:tracePt t="38364" x="5070475" y="4465638"/>
          <p14:tracePt t="38369" x="5070475" y="4449763"/>
          <p14:tracePt t="38377" x="5086350" y="4433888"/>
          <p14:tracePt t="38383" x="5102225" y="4433888"/>
          <p14:tracePt t="38398" x="5119688" y="4418013"/>
          <p14:tracePt t="38405" x="5135563" y="4402138"/>
          <p14:tracePt t="38414" x="5167313" y="4352925"/>
          <p14:tracePt t="38420" x="5200650" y="4319588"/>
          <p14:tracePt t="38426" x="5200650" y="4303713"/>
          <p14:tracePt t="38433" x="5216525" y="4303713"/>
          <p14:tracePt t="38455" x="5216525" y="4287838"/>
          <p14:tracePt t="38505" x="5232400" y="4287838"/>
          <p14:tracePt t="38519" x="5249863" y="4222750"/>
          <p14:tracePt t="38534" x="5249863" y="4206875"/>
          <p14:tracePt t="38540" x="5265738" y="4191000"/>
          <p14:tracePt t="38548" x="5281613" y="4157663"/>
          <p14:tracePt t="38554" x="5281613" y="4141788"/>
          <p14:tracePt t="38563" x="5281613" y="4125913"/>
          <p14:tracePt t="38569" x="5281613" y="4108450"/>
          <p14:tracePt t="38576" x="5297488" y="4092575"/>
          <p14:tracePt t="38655" x="5297488" y="4060825"/>
          <p14:tracePt t="38662" x="5281613" y="4027488"/>
          <p14:tracePt t="38669" x="5249863" y="3914775"/>
          <p14:tracePt t="38676" x="5200650" y="3816350"/>
          <p14:tracePt t="38685" x="5184775" y="3719513"/>
          <p14:tracePt t="38690" x="5151438" y="3703638"/>
          <p14:tracePt t="38698" x="5151438" y="3670300"/>
          <p14:tracePt t="38705" x="5135563" y="3621088"/>
          <p14:tracePt t="38712" x="5135563" y="3605213"/>
          <p14:tracePt t="38739" x="5135563" y="3589338"/>
          <p14:tracePt t="38774" x="5119688" y="3589338"/>
          <p14:tracePt t="38781" x="5102225" y="3589338"/>
          <p14:tracePt t="51148" x="5086350" y="3589338"/>
          <p14:tracePt t="51155" x="5054600" y="3589338"/>
          <p14:tracePt t="51162" x="5037138" y="3589338"/>
          <p14:tracePt t="51169" x="5005388" y="3589338"/>
          <p14:tracePt t="51176" x="4973638" y="3605213"/>
          <p14:tracePt t="51186" x="4940300" y="3605213"/>
          <p14:tracePt t="51190" x="4908550" y="3605213"/>
          <p14:tracePt t="51204" x="4843463" y="3621088"/>
          <p14:tracePt t="51212" x="4810125" y="3621088"/>
          <p14:tracePt t="51219" x="4778375" y="3638550"/>
          <p14:tracePt t="51226" x="4745038" y="3654425"/>
          <p14:tracePt t="51235" x="4713288" y="3670300"/>
          <p14:tracePt t="51240" x="4664075" y="3686175"/>
          <p14:tracePt t="51253" x="4632325" y="3703638"/>
          <p14:tracePt t="51255" x="4583113" y="3719513"/>
          <p14:tracePt t="51261" x="4549775" y="3735388"/>
          <p14:tracePt t="51269" x="4518025" y="3751263"/>
          <p14:tracePt t="51276" x="4502150" y="3751263"/>
          <p14:tracePt t="51283" x="4484688" y="3751263"/>
          <p14:tracePt t="51290" x="4468813" y="3768725"/>
          <p14:tracePt t="51296" x="4452938" y="3768725"/>
          <p14:tracePt t="51303" x="4403725" y="3784600"/>
          <p14:tracePt t="51310" x="4387850" y="3800475"/>
          <p14:tracePt t="51317" x="4356100" y="3800475"/>
          <p14:tracePt t="51324" x="4338638" y="3816350"/>
          <p14:tracePt t="51332" x="4306888" y="3816350"/>
          <p14:tracePt t="51339" x="4291013" y="3832225"/>
          <p14:tracePt t="51347" x="4273550" y="3832225"/>
          <p14:tracePt t="51353" x="4257675" y="3849688"/>
          <p14:tracePt t="51367" x="4225925" y="3865563"/>
          <p14:tracePt t="51375" x="4208463" y="3897313"/>
          <p14:tracePt t="51382" x="4192588" y="3897313"/>
          <p14:tracePt t="51389" x="4176713" y="3914775"/>
          <p14:tracePt t="51402" x="4160838" y="3930650"/>
          <p14:tracePt t="51410" x="4127500" y="3946525"/>
          <p14:tracePt t="51417" x="4111625" y="3962400"/>
          <p14:tracePt t="51425" x="4095750" y="3979863"/>
          <p14:tracePt t="51432" x="4078288" y="3995738"/>
          <p14:tracePt t="51447" x="4046538" y="4011613"/>
          <p14:tracePt t="51460" x="4030663" y="4027488"/>
          <p14:tracePt t="51466" x="4014788" y="4043363"/>
          <p14:tracePt t="51474" x="3997325" y="4060825"/>
          <p14:tracePt t="51488" x="3965575" y="4076700"/>
          <p14:tracePt t="51496" x="3949700" y="4108450"/>
          <p14:tracePt t="51502" x="3916363" y="4173538"/>
          <p14:tracePt t="51510" x="3900488" y="4206875"/>
          <p14:tracePt t="51516" x="3900488" y="4238625"/>
          <p14:tracePt t="51524" x="3884613" y="4271963"/>
          <p14:tracePt t="51531" x="3867150" y="4303713"/>
          <p14:tracePt t="51538" x="3851275" y="4337050"/>
          <p14:tracePt t="51546" x="3851275" y="4368800"/>
          <p14:tracePt t="51560" x="3851275" y="4384675"/>
          <p14:tracePt t="51660" x="3867150" y="4402138"/>
          <p14:tracePt t="51667" x="3900488" y="4418013"/>
          <p14:tracePt t="51673" x="3932238" y="4449763"/>
          <p14:tracePt t="51683" x="3981450" y="4465638"/>
          <p14:tracePt t="51688" x="4046538" y="4498975"/>
          <p14:tracePt t="51695" x="4111625" y="4514850"/>
          <p14:tracePt t="51703" x="4160838" y="4530725"/>
          <p14:tracePt t="51709" x="4225925" y="4530725"/>
          <p14:tracePt t="51723" x="4322763" y="4548188"/>
          <p14:tracePt t="51733" x="4356100" y="4548188"/>
          <p14:tracePt t="51739" x="4387850" y="4548188"/>
          <p14:tracePt t="51745" x="4419600" y="4548188"/>
          <p14:tracePt t="51752" x="4468813" y="4548188"/>
          <p14:tracePt t="51759" x="4484688" y="4548188"/>
          <p14:tracePt t="51765" x="4549775" y="4548188"/>
          <p14:tracePt t="51772" x="4567238" y="4548188"/>
          <p14:tracePt t="51779" x="4614863" y="4548188"/>
          <p14:tracePt t="51786" x="4632325" y="4548188"/>
          <p14:tracePt t="51793" x="4664075" y="4548188"/>
          <p14:tracePt t="51800" x="4713288" y="4548188"/>
          <p14:tracePt t="51808" x="4745038" y="4530725"/>
          <p14:tracePt t="51815" x="4794250" y="4514850"/>
          <p14:tracePt t="51823" x="4843463" y="4514850"/>
          <p14:tracePt t="51832" x="4875213" y="4498975"/>
          <p14:tracePt t="51837" x="4924425" y="4483100"/>
          <p14:tracePt t="51844" x="4940300" y="4465638"/>
          <p14:tracePt t="51850" x="4989513" y="4449763"/>
          <p14:tracePt t="51858" x="5037138" y="4433888"/>
          <p14:tracePt t="51865" x="5086350" y="4402138"/>
          <p14:tracePt t="51872" x="5151438" y="4384675"/>
          <p14:tracePt t="51880" x="5167313" y="4368800"/>
          <p14:tracePt t="51886" x="5200650" y="4337050"/>
          <p14:tracePt t="51894" x="5232400" y="4319588"/>
          <p14:tracePt t="51900" x="5249863" y="4303713"/>
          <p14:tracePt t="51908" x="5265738" y="4271963"/>
          <p14:tracePt t="51916" x="5313363" y="4238625"/>
          <p14:tracePt t="51922" x="5330825" y="4222750"/>
          <p14:tracePt t="51930" x="5346700" y="4191000"/>
          <p14:tracePt t="51936" x="5362575" y="4157663"/>
          <p14:tracePt t="51944" x="5378450" y="4125913"/>
          <p14:tracePt t="51950" x="5378450" y="4108450"/>
          <p14:tracePt t="51958" x="5395913" y="4092575"/>
          <p14:tracePt t="51972" x="5411788" y="4076700"/>
          <p14:tracePt t="51979" x="5411788" y="4060825"/>
          <p14:tracePt t="51986" x="5411788" y="4043363"/>
          <p14:tracePt t="51993" x="5411788" y="4027488"/>
          <p14:tracePt t="52022" x="5411788" y="4011613"/>
          <p14:tracePt t="52028" x="5378450" y="3979863"/>
          <p14:tracePt t="52035" x="5362575" y="3946525"/>
          <p14:tracePt t="52043" x="5362575" y="3930650"/>
          <p14:tracePt t="52050" x="5346700" y="3930650"/>
          <p14:tracePt t="52060" x="5313363" y="3897313"/>
          <p14:tracePt t="52065" x="5265738" y="3865563"/>
          <p14:tracePt t="52071" x="5232400" y="3849688"/>
          <p14:tracePt t="52079" x="5200650" y="3832225"/>
          <p14:tracePt t="52085" x="5184775" y="3800475"/>
          <p14:tracePt t="52093" x="5167313" y="3784600"/>
          <p14:tracePt t="52099" x="5119688" y="3768725"/>
          <p14:tracePt t="52107" x="5102225" y="3751263"/>
          <p14:tracePt t="52116" x="5086350" y="3751263"/>
          <p14:tracePt t="52121" x="5070475" y="3735388"/>
          <p14:tracePt t="52129" x="5021263" y="3719513"/>
          <p14:tracePt t="52135" x="5005388" y="3719513"/>
          <p14:tracePt t="52143" x="4973638" y="3703638"/>
          <p14:tracePt t="52149" x="4924425" y="3686175"/>
          <p14:tracePt t="52157" x="4891088" y="3686175"/>
          <p14:tracePt t="52165" x="4826000" y="3670300"/>
          <p14:tracePt t="52170" x="4778375" y="3654425"/>
          <p14:tracePt t="52178" x="4729163" y="3654425"/>
          <p14:tracePt t="52184" x="4679950" y="3654425"/>
          <p14:tracePt t="52193" x="4648200" y="3638550"/>
          <p14:tracePt t="52199" x="4614863" y="3638550"/>
          <p14:tracePt t="52207" x="4583113" y="3638550"/>
          <p14:tracePt t="52216" x="4567238" y="3638550"/>
          <p14:tracePt t="52220" x="4518025" y="3638550"/>
          <p14:tracePt t="52228" x="4502150" y="3638550"/>
          <p14:tracePt t="52235" x="4468813" y="3638550"/>
          <p14:tracePt t="52242" x="4452938" y="3638550"/>
          <p14:tracePt t="52249" x="4387850" y="3638550"/>
          <p14:tracePt t="52256" x="4371975" y="3638550"/>
          <p14:tracePt t="52265" x="4322763" y="3638550"/>
          <p14:tracePt t="52270" x="4291013" y="3654425"/>
          <p14:tracePt t="52277" x="4241800" y="3670300"/>
          <p14:tracePt t="52284" x="4176713" y="3703638"/>
          <p14:tracePt t="52293" x="4160838" y="3719513"/>
          <p14:tracePt t="52299" x="4111625" y="3751263"/>
          <p14:tracePt t="52307" x="4078288" y="3800475"/>
          <p14:tracePt t="52315" x="4046538" y="3816350"/>
          <p14:tracePt t="52320" x="3997325" y="3865563"/>
          <p14:tracePt t="52328" x="3981450" y="3881438"/>
          <p14:tracePt t="52334" x="3965575" y="3897313"/>
          <p14:tracePt t="52341" x="3949700" y="3930650"/>
          <p14:tracePt t="52349" x="3949700" y="3946525"/>
          <p14:tracePt t="52355" x="3932238" y="3962400"/>
          <p14:tracePt t="52365" x="3932238" y="3979863"/>
          <p14:tracePt t="52369" x="3916363" y="3979863"/>
          <p14:tracePt t="52378" x="3900488" y="4011613"/>
          <p14:tracePt t="52384" x="3900488" y="4027488"/>
          <p14:tracePt t="52391" x="3884613" y="4043363"/>
          <p14:tracePt t="52399" x="3867150" y="4076700"/>
          <p14:tracePt t="52405" x="3851275" y="4092575"/>
          <p14:tracePt t="52413" x="3835400" y="4141788"/>
          <p14:tracePt t="52419" x="3802063" y="4206875"/>
          <p14:tracePt t="52427" x="3786188" y="4287838"/>
          <p14:tracePt t="52433" x="3770313" y="4368800"/>
          <p14:tracePt t="52441" x="3754438" y="4402138"/>
          <p14:tracePt t="52448" x="3754438" y="4433888"/>
          <p14:tracePt t="52455" x="3754438" y="4449763"/>
          <p14:tracePt t="52463" x="3754438" y="4483100"/>
          <p14:tracePt t="52470" x="3754438" y="4514850"/>
          <p14:tracePt t="52483" x="3754438" y="4530725"/>
          <p14:tracePt t="52498" x="3754438" y="4548188"/>
          <p14:tracePt t="52513" x="3754438" y="4564063"/>
          <p14:tracePt t="52519" x="3770313" y="4564063"/>
          <p14:tracePt t="52527" x="3819525" y="4579938"/>
          <p14:tracePt t="52533" x="3851275" y="4579938"/>
          <p14:tracePt t="52541" x="3867150" y="4613275"/>
          <p14:tracePt t="52548" x="3916363" y="4613275"/>
          <p14:tracePt t="52555" x="3932238" y="4613275"/>
          <p14:tracePt t="52563" x="3965575" y="4629150"/>
          <p14:tracePt t="52569" x="4014788" y="4629150"/>
          <p14:tracePt t="52576" x="4030663" y="4629150"/>
          <p14:tracePt t="52583" x="4062413" y="4629150"/>
          <p14:tracePt t="52590" x="4111625" y="4629150"/>
          <p14:tracePt t="52599" x="4160838" y="4645025"/>
          <p14:tracePt t="52606" x="4208463" y="4645025"/>
          <p14:tracePt t="52612" x="4257675" y="4660900"/>
          <p14:tracePt t="52618" x="4322763" y="4660900"/>
          <p14:tracePt t="52626" x="4356100" y="4660900"/>
          <p14:tracePt t="52632" x="4419600" y="4660900"/>
          <p14:tracePt t="52641" x="4452938" y="4660900"/>
          <p14:tracePt t="52649" x="4502150" y="4660900"/>
          <p14:tracePt t="52654" x="4549775" y="4660900"/>
          <p14:tracePt t="52662" x="4583113" y="4660900"/>
          <p14:tracePt t="52668" x="4648200" y="4660900"/>
          <p14:tracePt t="52676" x="4695825" y="4645025"/>
          <p14:tracePt t="52682" x="4745038" y="4645025"/>
          <p14:tracePt t="52690" x="4778375" y="4645025"/>
          <p14:tracePt t="52699" x="4843463" y="4645025"/>
          <p14:tracePt t="52704" x="4859338" y="4629150"/>
          <p14:tracePt t="52712" x="4891088" y="4613275"/>
          <p14:tracePt t="52718" x="4940300" y="4595813"/>
          <p14:tracePt t="52726" x="4956175" y="4595813"/>
          <p14:tracePt t="52733" x="4973638" y="4579938"/>
          <p14:tracePt t="52740" x="5005388" y="4564063"/>
          <p14:tracePt t="52748" x="5021263" y="4564063"/>
          <p14:tracePt t="52754" x="5054600" y="4548188"/>
          <p14:tracePt t="52761" x="5070475" y="4530725"/>
          <p14:tracePt t="52767" x="5086350" y="4514850"/>
          <p14:tracePt t="52777" x="5119688" y="4498975"/>
          <p14:tracePt t="52782" x="5135563" y="4465638"/>
          <p14:tracePt t="52790" x="5167313" y="4449763"/>
          <p14:tracePt t="52799" x="5184775" y="4418013"/>
          <p14:tracePt t="52804" x="5216525" y="4368800"/>
          <p14:tracePt t="52811" x="5249863" y="4337050"/>
          <p14:tracePt t="52817" x="5249863" y="4319588"/>
          <p14:tracePt t="52825" x="5297488" y="4287838"/>
          <p14:tracePt t="52832" x="5297488" y="4271963"/>
          <p14:tracePt t="52839" x="5313363" y="4254500"/>
          <p14:tracePt t="52849" x="5313363" y="4238625"/>
          <p14:tracePt t="52861" x="5330825" y="4222750"/>
          <p14:tracePt t="52917" x="5330825" y="4206875"/>
          <p14:tracePt t="52925" x="5330825" y="4173538"/>
          <p14:tracePt t="52932" x="5313363" y="4141788"/>
          <p14:tracePt t="52939" x="5281613" y="4108450"/>
          <p14:tracePt t="52947" x="5249863" y="4076700"/>
          <p14:tracePt t="52953" x="5249863" y="4060825"/>
          <p14:tracePt t="52960" x="5232400" y="4043363"/>
          <p14:tracePt t="52967" x="5216525" y="4027488"/>
          <p14:tracePt t="52975" x="5200650" y="4027488"/>
          <p14:tracePt t="52982" x="5200650" y="4011613"/>
          <p14:tracePt t="53024" x="5184775" y="4011613"/>
          <p14:tracePt t="53031" x="5135563" y="3979863"/>
          <p14:tracePt t="53038" x="5054600" y="3930650"/>
          <p14:tracePt t="53046" x="4973638" y="3865563"/>
          <p14:tracePt t="53052" x="4908550" y="3832225"/>
          <p14:tracePt t="53060" x="4826000" y="3784600"/>
          <p14:tracePt t="53066" x="4745038" y="3751263"/>
          <p14:tracePt t="53074" x="4679950" y="3735388"/>
          <p14:tracePt t="53082" x="4632325" y="3719513"/>
          <p14:tracePt t="53088" x="4583113" y="3703638"/>
          <p14:tracePt t="53096" x="4533900" y="3703638"/>
          <p14:tracePt t="53103" x="4502150" y="3703638"/>
          <p14:tracePt t="53110" x="4468813" y="3703638"/>
          <p14:tracePt t="53116" x="4437063" y="3703638"/>
          <p14:tracePt t="53124" x="4387850" y="3703638"/>
          <p14:tracePt t="53133" x="4371975" y="3719513"/>
          <p14:tracePt t="53138" x="4356100" y="3735388"/>
          <p14:tracePt t="53145" x="4306888" y="3735388"/>
          <p14:tracePt t="53151" x="4273550" y="3768725"/>
          <p14:tracePt t="53160" x="4257675" y="3784600"/>
          <p14:tracePt t="53166" x="4225925" y="3800475"/>
          <p14:tracePt t="53174" x="4208463" y="3800475"/>
          <p14:tracePt t="53183" x="4192588" y="3816350"/>
          <p14:tracePt t="53195" x="4176713" y="3816350"/>
          <p14:tracePt t="53201" x="4160838" y="3849688"/>
          <p14:tracePt t="53209" x="4127500" y="3865563"/>
          <p14:tracePt t="53215" x="4095750" y="3897313"/>
          <p14:tracePt t="53223" x="4062413" y="3914775"/>
          <p14:tracePt t="53232" x="4046538" y="3930650"/>
          <p14:tracePt t="53237" x="3981450" y="3979863"/>
          <p14:tracePt t="53244" x="3965575" y="3995738"/>
          <p14:tracePt t="53251" x="3916363" y="4027488"/>
          <p14:tracePt t="53258" x="3884613" y="4076700"/>
          <p14:tracePt t="53266" x="3851275" y="4125913"/>
          <p14:tracePt t="53272" x="3835400" y="4191000"/>
          <p14:tracePt t="53280" x="3819525" y="4191000"/>
          <p14:tracePt t="54462" x="3819525" y="4222750"/>
          <p14:tracePt t="54475" x="3819525" y="4238625"/>
          <p14:tracePt t="54484" x="3819525" y="4254500"/>
          <p14:tracePt t="54489" x="3819525" y="4287838"/>
          <p14:tracePt t="54498" x="3819525" y="4303713"/>
          <p14:tracePt t="54505" x="3819525" y="4319588"/>
          <p14:tracePt t="54521" x="3819525" y="4337050"/>
          <p14:tracePt t="54526" x="3819525" y="4368800"/>
          <p14:tracePt t="54533" x="3835400" y="4402138"/>
          <p14:tracePt t="54548" x="3835400" y="4418013"/>
          <p14:tracePt t="54555" x="3835400" y="4433888"/>
          <p14:tracePt t="54561" x="3835400" y="4449763"/>
          <p14:tracePt t="54570" x="3835400" y="4465638"/>
          <p14:tracePt t="54575" x="3835400" y="4483100"/>
          <p14:tracePt t="54584" x="3835400" y="4498975"/>
          <p14:tracePt t="54590" x="3819525" y="4530725"/>
          <p14:tracePt t="54597" x="3819525" y="4564063"/>
          <p14:tracePt t="54604" x="3802063" y="4595813"/>
          <p14:tracePt t="54610" x="3786188" y="4645025"/>
          <p14:tracePt t="54620" x="3770313" y="4678363"/>
          <p14:tracePt t="54624" x="3770313" y="4694238"/>
          <p14:tracePt t="54633" x="3754438" y="4710113"/>
          <p14:tracePt t="54640" x="3754438" y="4725988"/>
          <p14:tracePt t="54646" x="3754438" y="4741863"/>
          <p14:tracePt t="54660" x="3721100" y="4759325"/>
          <p14:tracePt t="54683" x="3721100" y="4775200"/>
          <p14:tracePt t="54695" x="3705225" y="4775200"/>
          <p14:tracePt t="54704" x="3689350" y="4775200"/>
          <p14:tracePt t="54710" x="3640138" y="4791075"/>
          <p14:tracePt t="54719" x="3543300" y="4824413"/>
          <p14:tracePt t="54724" x="3444875" y="4840288"/>
          <p14:tracePt t="54732" x="3363913" y="4840288"/>
          <p14:tracePt t="54737" x="3332163" y="4840288"/>
          <p14:tracePt t="54744" x="3314700" y="4840288"/>
          <p14:tracePt t="54751" x="3267075" y="4840288"/>
          <p14:tracePt t="54758" x="3249613" y="4840288"/>
          <p14:tracePt t="54765" x="3233738" y="4840288"/>
          <p14:tracePt t="54772" x="3184525" y="4856163"/>
          <p14:tracePt t="54780" x="3168650" y="4856163"/>
          <p14:tracePt t="54787" x="3152775" y="4889500"/>
          <p14:tracePt t="54794" x="3103563" y="4889500"/>
          <p14:tracePt t="54801" x="3071813" y="4921250"/>
          <p14:tracePt t="54808" x="3038475" y="4953000"/>
          <p14:tracePt t="54815" x="3006725" y="4970463"/>
          <p14:tracePt t="54823" x="2957513" y="4986338"/>
          <p14:tracePt t="54830" x="2941638" y="5002213"/>
          <p14:tracePt t="54837" x="2908300" y="5035550"/>
          <p14:tracePt t="54844" x="2860675" y="5051425"/>
          <p14:tracePt t="54851" x="2827338" y="5083175"/>
          <p14:tracePt t="54858" x="2795588" y="5100638"/>
          <p14:tracePt t="54866" x="2730500" y="5116513"/>
          <p14:tracePt t="54873" x="2697163" y="5116513"/>
          <p14:tracePt t="54882" x="2665413" y="5132388"/>
          <p14:tracePt t="54887" x="2649538" y="5132388"/>
          <p14:tracePt t="54923" x="2632075" y="5148263"/>
          <p14:tracePt t="54931" x="2616200" y="5148263"/>
          <p14:tracePt t="54936" x="2566988" y="5181600"/>
          <p14:tracePt t="54944" x="2535238" y="5197475"/>
          <p14:tracePt t="54950" x="2501900" y="5213350"/>
          <p14:tracePt t="54958" x="2470150" y="5262563"/>
          <p14:tracePt t="54966" x="2438400" y="5294313"/>
          <p14:tracePt t="54973" x="2389188" y="5311775"/>
          <p14:tracePt t="54980" x="2324100" y="5359400"/>
          <p14:tracePt t="54986" x="2274888" y="5375275"/>
          <p14:tracePt t="54994" x="2209800" y="5408613"/>
          <p14:tracePt t="55000" x="2162175" y="5424488"/>
          <p14:tracePt t="55008" x="2128838" y="5440363"/>
          <p14:tracePt t="55016" x="2112963" y="5473700"/>
          <p14:tracePt t="55022" x="2097088" y="5489575"/>
          <p14:tracePt t="55030" x="2063750" y="5522913"/>
          <p14:tracePt t="55036" x="2032000" y="5538788"/>
          <p14:tracePt t="55043" x="2014538" y="5570538"/>
          <p14:tracePt t="55050" x="1982788" y="5603875"/>
          <p14:tracePt t="55058" x="1966913" y="5651500"/>
          <p14:tracePt t="55065" x="1949450" y="5700713"/>
          <p14:tracePt t="55072" x="1949450" y="5734050"/>
          <p14:tracePt t="55080" x="1933575" y="5781675"/>
          <p14:tracePt t="55085" x="1933575" y="5815013"/>
          <p14:tracePt t="55094" x="1933575" y="5846763"/>
          <p14:tracePt t="55100" x="1917700" y="5880100"/>
          <p14:tracePt t="55108" x="1917700" y="5895975"/>
          <p14:tracePt t="55122" x="1917700" y="5911850"/>
          <p14:tracePt t="55136" x="1917700" y="5927725"/>
          <p14:tracePt t="55150" x="1917700" y="5961063"/>
          <p14:tracePt t="55158" x="1933575" y="5961063"/>
          <p14:tracePt t="55166" x="1933575" y="5976938"/>
          <p14:tracePt t="55171" x="1949450" y="6008688"/>
          <p14:tracePt t="55179" x="1966913" y="6042025"/>
          <p14:tracePt t="55185" x="1982788" y="6057900"/>
          <p14:tracePt t="55193" x="1998663" y="6073775"/>
          <p14:tracePt t="55199" x="2032000" y="6091238"/>
          <p14:tracePt t="55207" x="2047875" y="6122988"/>
          <p14:tracePt t="55216" x="2079625" y="6156325"/>
          <p14:tracePt t="55221" x="2144713" y="6188075"/>
          <p14:tracePt t="55229" x="2193925" y="6219825"/>
          <p14:tracePt t="55235" x="2259013" y="6253163"/>
          <p14:tracePt t="55243" x="2308225" y="6269038"/>
          <p14:tracePt t="55249" x="2355850" y="6284913"/>
          <p14:tracePt t="55257" x="2405063" y="6284913"/>
          <p14:tracePt t="55266" x="2454275" y="6302375"/>
          <p14:tracePt t="55271" x="2486025" y="6302375"/>
          <p14:tracePt t="55278" x="2519363" y="6302375"/>
          <p14:tracePt t="55284" x="2584450" y="6302375"/>
          <p14:tracePt t="55293" x="2665413" y="6302375"/>
          <p14:tracePt t="55299" x="2730500" y="6302375"/>
          <p14:tracePt t="55307" x="2843213" y="6269038"/>
          <p14:tracePt t="55316" x="2957513" y="6219825"/>
          <p14:tracePt t="55321" x="3022600" y="6203950"/>
          <p14:tracePt t="55328" x="3087688" y="6188075"/>
          <p14:tracePt t="55334" x="3136900" y="6172200"/>
          <p14:tracePt t="55343" x="3201988" y="6156325"/>
          <p14:tracePt t="55349" x="3233738" y="6138863"/>
          <p14:tracePt t="55357" x="3267075" y="6122988"/>
          <p14:tracePt t="55366" x="3314700" y="6107113"/>
          <p14:tracePt t="55370" x="3332163" y="6091238"/>
          <p14:tracePt t="55378" x="3363913" y="6091238"/>
          <p14:tracePt t="55384" x="3397250" y="6073775"/>
          <p14:tracePt t="55392" x="3429000" y="6073775"/>
          <p14:tracePt t="55399" x="3460750" y="6042025"/>
          <p14:tracePt t="55406" x="3494088" y="6026150"/>
          <p14:tracePt t="55414" x="3543300" y="6008688"/>
          <p14:tracePt t="55420" x="3575050" y="5992813"/>
          <p14:tracePt t="55428" x="3624263" y="5976938"/>
          <p14:tracePt t="55434" x="3640138" y="5961063"/>
          <p14:tracePt t="55442" x="3656013" y="5961063"/>
          <p14:tracePt t="55449" x="3705225" y="5927725"/>
          <p14:tracePt t="55456" x="3721100" y="5911850"/>
          <p14:tracePt t="55463" x="3738563" y="5895975"/>
          <p14:tracePt t="55469" x="3754438" y="5862638"/>
          <p14:tracePt t="55477" x="3786188" y="5797550"/>
          <p14:tracePt t="55484" x="3819525" y="5734050"/>
          <p14:tracePt t="55492" x="3835400" y="5651500"/>
          <p14:tracePt t="55499" x="3835400" y="5635625"/>
          <p14:tracePt t="55505" x="3835400" y="5586413"/>
          <p14:tracePt t="55513" x="3835400" y="5570538"/>
          <p14:tracePt t="55519" x="3835400" y="5538788"/>
          <p14:tracePt t="55526" x="3835400" y="5522913"/>
          <p14:tracePt t="55533" x="3835400" y="5505450"/>
          <p14:tracePt t="55555" x="3835400" y="5489575"/>
          <p14:tracePt t="55563" x="3802063" y="5473700"/>
          <p14:tracePt t="55569" x="3770313" y="5457825"/>
          <p14:tracePt t="55576" x="3754438" y="5440363"/>
          <p14:tracePt t="55583" x="3705225" y="5424488"/>
          <p14:tracePt t="55591" x="3673475" y="5392738"/>
          <p14:tracePt t="55600" x="3624263" y="5375275"/>
          <p14:tracePt t="55605" x="3575050" y="5359400"/>
          <p14:tracePt t="55613" x="3559175" y="5343525"/>
          <p14:tracePt t="55619" x="3525838" y="5311775"/>
          <p14:tracePt t="55626" x="3478213" y="5294313"/>
          <p14:tracePt t="55641" x="3460750" y="5278438"/>
          <p14:tracePt t="55650" x="3429000" y="5262563"/>
          <p14:tracePt t="55655" x="3397250" y="5246688"/>
          <p14:tracePt t="55663" x="3379788" y="5246688"/>
          <p14:tracePt t="55669" x="3363913" y="5246688"/>
          <p14:tracePt t="55677" x="3348038" y="5246688"/>
          <p14:tracePt t="55683" x="3298825" y="5246688"/>
          <p14:tracePt t="55691" x="3267075" y="5246688"/>
          <p14:tracePt t="55699" x="3201988" y="5246688"/>
          <p14:tracePt t="55705" x="3136900" y="5246688"/>
          <p14:tracePt t="55712" x="3055938" y="5262563"/>
          <p14:tracePt t="55718" x="2957513" y="5278438"/>
          <p14:tracePt t="55726" x="2892425" y="5278438"/>
          <p14:tracePt t="55733" x="2795588" y="5278438"/>
          <p14:tracePt t="55741" x="2746375" y="5278438"/>
          <p14:tracePt t="55749" x="2714625" y="5278438"/>
          <p14:tracePt t="55754" x="2681288" y="5294313"/>
          <p14:tracePt t="55762" x="2649538" y="5311775"/>
          <p14:tracePt t="55768" x="2616200" y="5311775"/>
          <p14:tracePt t="55775" x="2584450" y="5311775"/>
          <p14:tracePt t="55783" x="2566988" y="5327650"/>
          <p14:tracePt t="55790" x="2501900" y="5343525"/>
          <p14:tracePt t="55799" x="2486025" y="5359400"/>
          <p14:tracePt t="55803" x="2454275" y="5359400"/>
          <p14:tracePt t="55812" x="2420938" y="5359400"/>
          <p14:tracePt t="55818" x="2389188" y="5375275"/>
          <p14:tracePt t="55826" x="2355850" y="5375275"/>
          <p14:tracePt t="55833" x="2324100" y="5392738"/>
          <p14:tracePt t="55839" x="2290763" y="5408613"/>
          <p14:tracePt t="55848" x="2274888" y="5424488"/>
          <p14:tracePt t="55853" x="2243138" y="5457825"/>
          <p14:tracePt t="55861" x="2225675" y="5489575"/>
          <p14:tracePt t="55868" x="2178050" y="5554663"/>
          <p14:tracePt t="55876" x="2144713" y="5603875"/>
          <p14:tracePt t="55883" x="2144713" y="5619750"/>
          <p14:tracePt t="55890" x="2112963" y="5651500"/>
          <p14:tracePt t="55899" x="2097088" y="5684838"/>
          <p14:tracePt t="55903" x="2097088" y="5716588"/>
          <p14:tracePt t="55911" x="2079625" y="5749925"/>
          <p14:tracePt t="55917" x="2063750" y="5765800"/>
          <p14:tracePt t="55925" x="2063750" y="5781675"/>
          <p14:tracePt t="55933" x="2063750" y="5797550"/>
          <p14:tracePt t="55940" x="2063750" y="5815013"/>
          <p14:tracePt t="55947" x="2047875" y="5830888"/>
          <p14:tracePt t="55961" x="2047875" y="5846763"/>
          <p14:tracePt t="55975" x="2047875" y="5862638"/>
          <p14:tracePt t="55982" x="2047875" y="5880100"/>
          <p14:tracePt t="55990" x="2047875" y="5895975"/>
          <p14:tracePt t="55996" x="2047875" y="5911850"/>
          <p14:tracePt t="56004" x="2047875" y="5927725"/>
          <p14:tracePt t="56011" x="2063750" y="5961063"/>
          <p14:tracePt t="56017" x="2079625" y="5976938"/>
          <p14:tracePt t="56026" x="2097088" y="6026150"/>
          <p14:tracePt t="56033" x="2128838" y="6057900"/>
          <p14:tracePt t="56039" x="2128838" y="6073775"/>
          <p14:tracePt t="56047" x="2144713" y="6122988"/>
          <p14:tracePt t="56053" x="2178050" y="6156325"/>
          <p14:tracePt t="56061" x="2193925" y="6172200"/>
          <p14:tracePt t="56067" x="2259013" y="6219825"/>
          <p14:tracePt t="56074" x="2324100" y="6253163"/>
          <p14:tracePt t="56082" x="2389188" y="6284913"/>
          <p14:tracePt t="56088" x="2438400" y="6302375"/>
          <p14:tracePt t="56097" x="2486025" y="6318250"/>
          <p14:tracePt t="56103" x="2501900" y="6334125"/>
          <p14:tracePt t="56110" x="2519363" y="6350000"/>
          <p14:tracePt t="56117" x="2551113" y="6367463"/>
          <p14:tracePt t="56124" x="2566988" y="6367463"/>
          <p14:tracePt t="56138" x="2584450" y="6367463"/>
          <p14:tracePt t="56146" x="2600325" y="6383338"/>
          <p14:tracePt t="56160" x="2616200" y="6383338"/>
          <p14:tracePt t="56167" x="2649538" y="6399213"/>
          <p14:tracePt t="56174" x="2697163" y="6399213"/>
          <p14:tracePt t="56183" x="2730500" y="6399213"/>
          <p14:tracePt t="56188" x="2779713" y="6399213"/>
          <p14:tracePt t="56196" x="2795588" y="6399213"/>
          <p14:tracePt t="56202" x="2860675" y="6399213"/>
          <p14:tracePt t="56210" x="2892425" y="6399213"/>
          <p14:tracePt t="56216" x="2990850" y="6383338"/>
          <p14:tracePt t="56224" x="3038475" y="6350000"/>
          <p14:tracePt t="56233" x="3119438" y="6318250"/>
          <p14:tracePt t="56238" x="3168650" y="6269038"/>
          <p14:tracePt t="56245" x="3217863" y="6253163"/>
          <p14:tracePt t="56251" x="3282950" y="6219825"/>
          <p14:tracePt t="56259" x="3363913" y="6188075"/>
          <p14:tracePt t="56266" x="3429000" y="6138863"/>
          <p14:tracePt t="56275" x="3509963" y="6091238"/>
          <p14:tracePt t="56282" x="3590925" y="6042025"/>
          <p14:tracePt t="56287" x="3656013" y="5992813"/>
          <p14:tracePt t="56295" x="3738563" y="5976938"/>
          <p14:tracePt t="56301" x="3754438" y="5961063"/>
          <p14:tracePt t="56309" x="3802063" y="5945188"/>
          <p14:tracePt t="56316" x="3851275" y="5895975"/>
          <p14:tracePt t="56323" x="3884613" y="5880100"/>
          <p14:tracePt t="56332" x="3900488" y="5862638"/>
          <p14:tracePt t="56338" x="3932238" y="5846763"/>
          <p14:tracePt t="56345" x="3949700" y="5815013"/>
          <p14:tracePt t="56351" x="3981450" y="5781675"/>
          <p14:tracePt t="56359" x="4014788" y="5765800"/>
          <p14:tracePt t="56366" x="4030663" y="5716588"/>
          <p14:tracePt t="56373" x="4062413" y="5684838"/>
          <p14:tracePt t="56382" x="4078288" y="5651500"/>
          <p14:tracePt t="56387" x="4111625" y="5619750"/>
          <p14:tracePt t="56395" x="4111625" y="5586413"/>
          <p14:tracePt t="56401" x="4143375" y="5538788"/>
          <p14:tracePt t="56409" x="4143375" y="5522913"/>
          <p14:tracePt t="56416" x="4143375" y="5505450"/>
          <p14:tracePt t="56423" x="4143375" y="5473700"/>
          <p14:tracePt t="56431" x="4143375" y="5457825"/>
          <p14:tracePt t="56437" x="4143375" y="5424488"/>
          <p14:tracePt t="56444" x="4127500" y="5408613"/>
          <p14:tracePt t="56451" x="4095750" y="5392738"/>
          <p14:tracePt t="56459" x="4062413" y="5359400"/>
          <p14:tracePt t="56466" x="4030663" y="5327650"/>
          <p14:tracePt t="56473" x="4014788" y="5311775"/>
          <p14:tracePt t="56480" x="3981450" y="5294313"/>
          <p14:tracePt t="56486" x="3932238" y="5262563"/>
          <p14:tracePt t="56494" x="3884613" y="5246688"/>
          <p14:tracePt t="56500" x="3786188" y="5229225"/>
          <p14:tracePt t="56508" x="3738563" y="5197475"/>
          <p14:tracePt t="56515" x="3656013" y="5181600"/>
          <p14:tracePt t="56522" x="3608388" y="5181600"/>
          <p14:tracePt t="56530" x="3509963" y="5181600"/>
          <p14:tracePt t="56536" x="3478213" y="5181600"/>
          <p14:tracePt t="56544" x="3413125" y="5181600"/>
          <p14:tracePt t="56550" x="3379788" y="5181600"/>
          <p14:tracePt t="56558" x="3298825" y="5181600"/>
          <p14:tracePt t="56566" x="3217863" y="5181600"/>
          <p14:tracePt t="56572" x="3152775" y="5181600"/>
          <p14:tracePt t="56580" x="3038475" y="5181600"/>
          <p14:tracePt t="56586" x="2957513" y="5181600"/>
          <p14:tracePt t="56594" x="2908300" y="5181600"/>
          <p14:tracePt t="56600" x="2892425" y="5181600"/>
          <p14:tracePt t="56608" x="2876550" y="5181600"/>
          <p14:tracePt t="56615" x="2860675" y="5181600"/>
          <p14:tracePt t="56630" x="2827338" y="5181600"/>
          <p14:tracePt t="56636" x="2811463" y="5181600"/>
          <p14:tracePt t="56643" x="2779713" y="5181600"/>
          <p14:tracePt t="56650" x="2762250" y="5181600"/>
          <p14:tracePt t="56658" x="2762250" y="5197475"/>
          <p14:tracePt t="56666" x="2746375" y="5197475"/>
          <p14:tracePt t="56672" x="2746375" y="5213350"/>
          <p14:tracePt t="56679" x="2730500" y="5213350"/>
          <p14:tracePt t="56685" x="2714625" y="5213350"/>
          <p14:tracePt t="56693" x="2697163" y="5229225"/>
          <p14:tracePt t="56700" x="2681288" y="5229225"/>
          <p14:tracePt t="56707" x="2665413" y="5229225"/>
          <p14:tracePt t="56716" x="2649538" y="5246688"/>
          <p14:tracePt t="56721" x="2632075" y="5262563"/>
          <p14:tracePt t="56728" x="2584450" y="5311775"/>
          <p14:tracePt t="56736" x="2551113" y="5343525"/>
          <p14:tracePt t="56743" x="2470150" y="5440363"/>
          <p14:tracePt t="56749" x="2438400" y="5505450"/>
          <p14:tracePt t="56757" x="2420938" y="5586413"/>
          <p14:tracePt t="56765" x="2405063" y="5603875"/>
          <p14:tracePt t="56771" x="2405063" y="5619750"/>
          <p14:tracePt t="56778" x="2389188" y="5619750"/>
          <p14:tracePt t="56785" x="2389188" y="5635625"/>
          <p14:tracePt t="61259" x="2389188" y="5619750"/>
          <p14:tracePt t="61268" x="2389188" y="5586413"/>
          <p14:tracePt t="61272" x="2389188" y="5538788"/>
          <p14:tracePt t="61279" x="2389188" y="5489575"/>
          <p14:tracePt t="61287" x="2389188" y="5408613"/>
          <p14:tracePt t="61294" x="2389188" y="5311775"/>
          <p14:tracePt t="61303" x="2405063" y="5229225"/>
          <p14:tracePt t="61308" x="2420938" y="5132388"/>
          <p14:tracePt t="61318" x="2438400" y="5100638"/>
          <p14:tracePt t="61323" x="2438400" y="5035550"/>
          <p14:tracePt t="61329" x="2470150" y="4986338"/>
          <p14:tracePt t="61340" x="2519363" y="4921250"/>
          <p14:tracePt t="61343" x="2551113" y="4856163"/>
          <p14:tracePt t="61351" x="2584450" y="4791075"/>
          <p14:tracePt t="61358" x="2616200" y="4725988"/>
          <p14:tracePt t="61364" x="2632075" y="4660900"/>
          <p14:tracePt t="61371" x="2665413" y="4629150"/>
          <p14:tracePt t="61378" x="2681288" y="4579938"/>
          <p14:tracePt t="61385" x="2697163" y="4548188"/>
          <p14:tracePt t="61394" x="2714625" y="4530725"/>
          <p14:tracePt t="61400" x="2730500" y="4514850"/>
          <p14:tracePt t="61406" x="2746375" y="4498975"/>
          <p14:tracePt t="61414" x="2762250" y="4483100"/>
          <p14:tracePt t="61421" x="2762250" y="4465638"/>
          <p14:tracePt t="61429" x="2779713" y="4449763"/>
          <p14:tracePt t="61435" x="2795588" y="4418013"/>
          <p14:tracePt t="61443" x="2811463" y="4402138"/>
          <p14:tracePt t="61450" x="2827338" y="4384675"/>
          <p14:tracePt t="61457" x="2843213" y="4337050"/>
          <p14:tracePt t="61464" x="2860675" y="4254500"/>
          <p14:tracePt t="61472" x="2892425" y="4191000"/>
          <p14:tracePt t="61479" x="2908300" y="4076700"/>
          <p14:tracePt t="61485" x="2941638" y="4011613"/>
          <p14:tracePt t="61492" x="2957513" y="3946525"/>
          <p14:tracePt t="61499" x="2973388" y="3914775"/>
          <p14:tracePt t="61506" x="2973388" y="3897313"/>
          <p14:tracePt t="61514" x="2990850" y="3865563"/>
          <p14:tracePt t="61520" x="3006725" y="3849688"/>
          <p14:tracePt t="61528" x="3022600" y="3816350"/>
          <p14:tracePt t="61534" x="3055938" y="3784600"/>
          <p14:tracePt t="61542" x="3087688" y="3751263"/>
          <p14:tracePt t="61549" x="3136900" y="3703638"/>
          <p14:tracePt t="61556" x="3168650" y="3654425"/>
          <p14:tracePt t="61567" x="3217863" y="3605213"/>
          <p14:tracePt t="61570" x="3267075" y="3557588"/>
          <p14:tracePt t="61578" x="3314700" y="3459163"/>
          <p14:tracePt t="61584" x="3332163" y="3394075"/>
          <p14:tracePt t="61592" x="3363913" y="3328988"/>
          <p14:tracePt t="61599" x="3379788" y="3297238"/>
          <p14:tracePt t="61606" x="3397250" y="3248025"/>
          <p14:tracePt t="61614" x="3397250" y="3232150"/>
          <p14:tracePt t="61620" x="3397250" y="3216275"/>
          <p14:tracePt t="61628" x="3397250" y="3198813"/>
          <p14:tracePt t="61634" x="3397250" y="3167063"/>
          <p14:tracePt t="61643" x="3397250" y="3151188"/>
          <p14:tracePt t="61656" x="3397250" y="3135313"/>
          <p14:tracePt t="61670" x="3397250" y="3117850"/>
          <p14:tracePt t="61677" x="3397250" y="3101975"/>
          <p14:tracePt t="61684" x="3397250" y="3086100"/>
          <p14:tracePt t="61692" x="3413125" y="3052763"/>
          <p14:tracePt t="61700" x="3413125" y="3036888"/>
          <p14:tracePt t="61705" x="3413125" y="3005138"/>
          <p14:tracePt t="61716" x="3413125" y="2971800"/>
          <p14:tracePt t="61727" x="3413125" y="2955925"/>
          <p14:tracePt t="62098" x="3413125" y="2924175"/>
          <p14:tracePt t="62104" x="3397250" y="2890838"/>
          <p14:tracePt t="62112" x="3379788" y="2859088"/>
          <p14:tracePt t="62121" x="3348038" y="2841625"/>
          <p14:tracePt t="62126" x="3332163" y="2809875"/>
          <p14:tracePt t="62135" x="3282950" y="2776538"/>
          <p14:tracePt t="62141" x="3267075" y="2744788"/>
          <p14:tracePt t="62147" x="3217863" y="2728913"/>
          <p14:tracePt t="62155" x="3184525" y="2679700"/>
          <p14:tracePt t="62161" x="3152775" y="2630488"/>
          <p14:tracePt t="62168" x="3119438" y="2598738"/>
          <p14:tracePt t="62176" x="3087688" y="2582863"/>
          <p14:tracePt t="62184" x="3055938" y="2549525"/>
          <p14:tracePt t="62190" x="3006725" y="2517775"/>
          <p14:tracePt t="62197" x="2973388" y="2501900"/>
          <p14:tracePt t="62205" x="2941638" y="2484438"/>
          <p14:tracePt t="62210" x="2892425" y="2468563"/>
          <p14:tracePt t="62217" x="2860675" y="2452688"/>
          <p14:tracePt t="62224" x="2795588" y="2403475"/>
          <p14:tracePt t="62233" x="2714625" y="2371725"/>
          <p14:tracePt t="62238" x="2600325" y="2354263"/>
          <p14:tracePt t="62245" x="2501900" y="2322513"/>
          <p14:tracePt t="62252" x="2389188" y="2290763"/>
          <p14:tracePt t="62259" x="2324100" y="2290763"/>
          <p14:tracePt t="62267" x="2259013" y="2290763"/>
          <p14:tracePt t="62274" x="2243138" y="2273300"/>
          <p14:tracePt t="62284" x="2225675" y="2273300"/>
          <p14:tracePt t="62289" x="2209800" y="2257425"/>
          <p14:tracePt t="62296" x="2193925" y="2257425"/>
          <p14:tracePt t="62310" x="2178050" y="2257425"/>
          <p14:tracePt t="62316" x="2162175" y="2257425"/>
          <p14:tracePt t="62324" x="2144713" y="2257425"/>
          <p14:tracePt t="62333" x="2128838" y="2257425"/>
          <p14:tracePt t="62338" x="2097088" y="2273300"/>
          <p14:tracePt t="62346" x="2079625" y="2290763"/>
          <p14:tracePt t="62352" x="2047875" y="2322513"/>
          <p14:tracePt t="62360" x="1982788" y="2354263"/>
          <p14:tracePt t="62367" x="1933575" y="2419350"/>
          <p14:tracePt t="62374" x="1852613" y="2468563"/>
          <p14:tracePt t="62383" x="1803400" y="2501900"/>
          <p14:tracePt t="62387" x="1771650" y="2549525"/>
          <p14:tracePt t="62395" x="1738313" y="2582863"/>
          <p14:tracePt t="62402" x="1722438" y="2582863"/>
          <p14:tracePt t="62409" x="1722438" y="2598738"/>
          <p14:tracePt t="62417" x="1706563" y="2598738"/>
          <p14:tracePt t="62424" x="1706563" y="2614613"/>
          <p14:tracePt t="62445" x="1690688" y="2630488"/>
          <p14:tracePt t="62459" x="1690688" y="2647950"/>
          <p14:tracePt t="62466" x="1690688" y="2663825"/>
          <p14:tracePt t="62473" x="1690688" y="2679700"/>
          <p14:tracePt t="62481" x="1706563" y="2679700"/>
          <p14:tracePt t="62488" x="1722438" y="2713038"/>
          <p14:tracePt t="62495" x="1755775" y="2728913"/>
          <p14:tracePt t="62501" x="1787525" y="2744788"/>
          <p14:tracePt t="62509" x="1820863" y="2776538"/>
          <p14:tracePt t="62517" x="1852613" y="2794000"/>
          <p14:tracePt t="62523" x="1884363" y="2825750"/>
          <p14:tracePt t="62531" x="1917700" y="2841625"/>
          <p14:tracePt t="62537" x="1966913" y="2859088"/>
          <p14:tracePt t="62545" x="2014538" y="2890838"/>
          <p14:tracePt t="62551" x="2063750" y="2890838"/>
          <p14:tracePt t="62559" x="2144713" y="2906713"/>
          <p14:tracePt t="62568" x="2243138" y="2906713"/>
          <p14:tracePt t="62572" x="2355850" y="2924175"/>
          <p14:tracePt t="62580" x="2420938" y="2924175"/>
          <p14:tracePt t="62586" x="2501900" y="2924175"/>
          <p14:tracePt t="62595" x="2584450" y="2924175"/>
          <p14:tracePt t="62600" x="2616200" y="2924175"/>
          <p14:tracePt t="62608" x="2665413" y="2924175"/>
          <p14:tracePt t="62617" x="2681288" y="2924175"/>
          <p14:tracePt t="62623" x="2697163" y="2924175"/>
          <p14:tracePt t="62631" x="2714625" y="2924175"/>
          <p14:tracePt t="62636" x="2730500" y="2940050"/>
          <p14:tracePt t="62644" x="2746375" y="2940050"/>
          <p14:tracePt t="62651" x="2795588" y="2955925"/>
          <p14:tracePt t="62658" x="2843213" y="2971800"/>
          <p14:tracePt t="62667" x="2925763" y="2987675"/>
          <p14:tracePt t="62672" x="3022600" y="2987675"/>
          <p14:tracePt t="62680" x="3103563" y="2987675"/>
          <p14:tracePt t="62686" x="3201988" y="2987675"/>
          <p14:tracePt t="62694" x="3282950" y="2987675"/>
          <p14:tracePt t="62700" x="3348038" y="3021013"/>
          <p14:tracePt t="62708" x="3413125" y="3021013"/>
          <p14:tracePt t="62717" x="3460750" y="3021013"/>
          <p14:tracePt t="62723" x="3494088" y="3036888"/>
          <p14:tracePt t="62730" x="3543300" y="3036888"/>
          <p14:tracePt t="62736" x="3608388" y="3036888"/>
          <p14:tracePt t="62744" x="3656013" y="3036888"/>
          <p14:tracePt t="62750" x="3721100" y="3005138"/>
          <p14:tracePt t="62758" x="3770313" y="3005138"/>
          <p14:tracePt t="62768" x="3819525" y="2971800"/>
          <p14:tracePt t="62772" x="3851275" y="2971800"/>
          <p14:tracePt t="62779" x="3884613" y="2940050"/>
          <p14:tracePt t="62785" x="3900488" y="2924175"/>
          <p14:tracePt t="62794" x="3932238" y="2890838"/>
          <p14:tracePt t="62801" x="3965575" y="2859088"/>
          <p14:tracePt t="62808" x="4014788" y="2825750"/>
          <p14:tracePt t="62816" x="4046538" y="2794000"/>
          <p14:tracePt t="62822" x="4078288" y="2760663"/>
          <p14:tracePt t="62829" x="4127500" y="2728913"/>
          <p14:tracePt t="62835" x="4160838" y="2679700"/>
          <p14:tracePt t="62843" x="4192588" y="2647950"/>
          <p14:tracePt t="62850" x="4225925" y="2614613"/>
          <p14:tracePt t="62857" x="4257675" y="2565400"/>
          <p14:tracePt t="62866" x="4291013" y="2533650"/>
          <p14:tracePt t="62879" x="4306888" y="2533650"/>
          <p14:tracePt t="62907" x="4306888" y="2517775"/>
          <p14:tracePt t="62914" x="4306888" y="2468563"/>
          <p14:tracePt t="62921" x="4291013" y="2436813"/>
          <p14:tracePt t="62929" x="4273550" y="2403475"/>
          <p14:tracePt t="62935" x="4225925" y="2371725"/>
          <p14:tracePt t="62943" x="4192588" y="2354263"/>
          <p14:tracePt t="62950" x="4176713" y="2322513"/>
          <p14:tracePt t="62956" x="4160838" y="2306638"/>
          <p14:tracePt t="62966" x="4143375" y="2290763"/>
          <p14:tracePt t="62978" x="4095750" y="2273300"/>
          <p14:tracePt t="62985" x="4078288" y="2257425"/>
          <p14:tracePt t="62993" x="4014788" y="2241550"/>
          <p14:tracePt t="63000" x="3981450" y="2241550"/>
          <p14:tracePt t="63007" x="3900488" y="2208213"/>
          <p14:tracePt t="63014" x="3835400" y="2192338"/>
          <p14:tracePt t="63020" x="3721100" y="2192338"/>
          <p14:tracePt t="63028" x="3624263" y="2176463"/>
          <p14:tracePt t="63035" x="3509963" y="2176463"/>
          <p14:tracePt t="63042" x="3444875" y="2176463"/>
          <p14:tracePt t="63050" x="3379788" y="2176463"/>
          <p14:tracePt t="63056" x="3267075" y="2160588"/>
          <p14:tracePt t="63064" x="3152775" y="2160588"/>
          <p14:tracePt t="63070" x="3022600" y="2160588"/>
          <p14:tracePt t="63078" x="2941638" y="2160588"/>
          <p14:tracePt t="63084" x="2843213" y="2160588"/>
          <p14:tracePt t="63092" x="2779713" y="2160588"/>
          <p14:tracePt t="63099" x="2746375" y="2160588"/>
          <p14:tracePt t="63106" x="2730500" y="2160588"/>
          <p14:tracePt t="63114" x="2714625" y="2160588"/>
          <p14:tracePt t="63120" x="2665413" y="2160588"/>
          <p14:tracePt t="63128" x="2649538" y="2160588"/>
          <p14:tracePt t="63134" x="2632075" y="2176463"/>
          <p14:tracePt t="63142" x="2616200" y="2176463"/>
          <p14:tracePt t="63150" x="2616200" y="2192338"/>
          <p14:tracePt t="63156" x="2584450" y="2192338"/>
          <p14:tracePt t="63164" x="2566988" y="2192338"/>
          <p14:tracePt t="63170" x="2551113" y="2192338"/>
          <p14:tracePt t="63178" x="2486025" y="2208213"/>
          <p14:tracePt t="63184" x="2420938" y="2241550"/>
          <p14:tracePt t="63192" x="2355850" y="2273300"/>
          <p14:tracePt t="63200" x="2324100" y="2290763"/>
          <p14:tracePt t="63205" x="2274888" y="2306638"/>
          <p14:tracePt t="63213" x="2259013" y="2306638"/>
          <p14:tracePt t="63219" x="2243138" y="2306638"/>
          <p14:tracePt t="63227" x="2243138" y="2322513"/>
          <p14:tracePt t="63234" x="2225675" y="2322513"/>
          <p14:tracePt t="63550" x="2290763" y="2403475"/>
          <p14:tracePt t="63555" x="2389188" y="2565400"/>
          <p14:tracePt t="63562" x="2438400" y="2713038"/>
          <p14:tracePt t="63573" x="2486025" y="2809875"/>
          <p14:tracePt t="63576" x="2501900" y="2841625"/>
          <p14:tracePt t="63584" x="2535238" y="2874963"/>
          <p14:tracePt t="63590" x="2566988" y="2906713"/>
          <p14:tracePt t="63598" x="2632075" y="2924175"/>
          <p14:tracePt t="63605" x="2714625" y="2955925"/>
          <p14:tracePt t="63610" x="2762250" y="2987675"/>
          <p14:tracePt t="63618" x="2843213" y="2987675"/>
          <p14:tracePt t="63625" x="2876550" y="2987675"/>
          <p14:tracePt t="63633" x="2925763" y="2987675"/>
          <p14:tracePt t="63639" x="2941638" y="2987675"/>
          <p14:tracePt t="63646" x="2973388" y="2987675"/>
          <p14:tracePt t="63653" x="3006725" y="2987675"/>
          <p14:tracePt t="63660" x="3055938" y="2987675"/>
          <p14:tracePt t="63667" x="3103563" y="2987675"/>
          <p14:tracePt t="63675" x="3184525" y="2971800"/>
          <p14:tracePt t="63684" x="3249613" y="2971800"/>
          <p14:tracePt t="63699" x="3460750" y="2971800"/>
          <p14:tracePt t="63703" x="3509963" y="2971800"/>
          <p14:tracePt t="63711" x="3575050" y="2971800"/>
          <p14:tracePt t="63717" x="3608388" y="2971800"/>
          <p14:tracePt t="63724" x="3624263" y="2987675"/>
          <p14:tracePt t="63733" x="3656013" y="2987675"/>
          <p14:tracePt t="63739" x="3673475" y="2987675"/>
          <p14:tracePt t="63746" x="3689350" y="3005138"/>
          <p14:tracePt t="64010" x="3770313" y="3086100"/>
          <p14:tracePt t="64018" x="3884613" y="3198813"/>
          <p14:tracePt t="64024" x="4014788" y="3328988"/>
          <p14:tracePt t="64031" x="4111625" y="3427413"/>
          <p14:tracePt t="64039" x="4176713" y="3508375"/>
          <p14:tracePt t="64045" x="4257675" y="3621088"/>
          <p14:tracePt t="64053" x="4306888" y="3735388"/>
          <p14:tracePt t="64061" x="4338638" y="3800475"/>
          <p14:tracePt t="64066" x="4371975" y="3849688"/>
          <p14:tracePt t="64073" x="4371975" y="3865563"/>
          <p14:tracePt t="64188" x="4387850" y="3881438"/>
          <p14:tracePt t="64288" x="4371975" y="3881438"/>
          <p14:tracePt t="64294" x="4338638" y="3865563"/>
          <p14:tracePt t="64302" x="4322763" y="3849688"/>
          <p14:tracePt t="64309" x="4306888" y="3832225"/>
          <p14:tracePt t="64317" x="4273550" y="3800475"/>
          <p14:tracePt t="64322" x="4257675" y="3800475"/>
          <p14:tracePt t="64330" x="4241800" y="3784600"/>
          <p14:tracePt t="64337" x="4225925" y="3784600"/>
          <p14:tracePt t="64350" x="4208463" y="3768725"/>
          <p14:tracePt t="64358" x="4176713" y="3768725"/>
          <p14:tracePt t="64366" x="4143375" y="3768725"/>
          <p14:tracePt t="64372" x="4127500" y="3768725"/>
          <p14:tracePt t="64379" x="4078288" y="3768725"/>
          <p14:tracePt t="64385" x="4046538" y="3768725"/>
          <p14:tracePt t="64393" x="4030663" y="3768725"/>
          <p14:tracePt t="64400" x="3997325" y="3768725"/>
          <p14:tracePt t="64408" x="3981450" y="3768725"/>
          <p14:tracePt t="64416" x="3965575" y="3768725"/>
          <p14:tracePt t="64443" x="3949700" y="3784600"/>
          <p14:tracePt t="64457" x="3932238" y="3816350"/>
          <p14:tracePt t="64466" x="3916363" y="3816350"/>
          <p14:tracePt t="64471" x="3916363" y="3832225"/>
          <p14:tracePt t="64493" x="3900488" y="3832225"/>
          <p14:tracePt t="64514" x="3900488" y="3849688"/>
          <p14:tracePt t="64528" x="3884613" y="3865563"/>
          <p14:tracePt t="64543" x="3867150" y="3897313"/>
          <p14:tracePt t="64550" x="3867150" y="3914775"/>
          <p14:tracePt t="64557" x="3851275" y="3914775"/>
          <p14:tracePt t="64567" x="3835400" y="3930650"/>
          <p14:tracePt t="64570" x="3819525" y="3946525"/>
          <p14:tracePt t="64578" x="3802063" y="3979863"/>
          <p14:tracePt t="64584" x="3786188" y="3995738"/>
          <p14:tracePt t="64592" x="3786188" y="4027488"/>
          <p14:tracePt t="64601" x="3770313" y="4060825"/>
          <p14:tracePt t="64606" x="3754438" y="4108450"/>
          <p14:tracePt t="64614" x="3754438" y="4141788"/>
          <p14:tracePt t="64620" x="3754438" y="4157663"/>
          <p14:tracePt t="64628" x="3754438" y="4191000"/>
          <p14:tracePt t="64634" x="3754438" y="4206875"/>
          <p14:tracePt t="64642" x="3754438" y="4254500"/>
          <p14:tracePt t="64651" x="3754438" y="4287838"/>
          <p14:tracePt t="64656" x="3754438" y="4303713"/>
          <p14:tracePt t="64664" x="3770313" y="4319588"/>
          <p14:tracePt t="64678" x="3770313" y="4337050"/>
          <p14:tracePt t="64684" x="3786188" y="4368800"/>
          <p14:tracePt t="64692" x="3786188" y="4384675"/>
          <p14:tracePt t="64706" x="3802063" y="4384675"/>
          <p14:tracePt t="64720" x="3802063" y="4402138"/>
          <p14:tracePt t="64727" x="3819525" y="4402138"/>
          <p14:tracePt t="64733" x="3819525" y="4418013"/>
          <p14:tracePt t="64750" x="3835400" y="4418013"/>
          <p14:tracePt t="64756" x="3851275" y="4433888"/>
          <p14:tracePt t="64769" x="3867150" y="4449763"/>
          <p14:tracePt t="64777" x="3884613" y="4465638"/>
          <p14:tracePt t="64784" x="3900488" y="4483100"/>
          <p14:tracePt t="64791" x="3916363" y="4483100"/>
          <p14:tracePt t="64800" x="3949700" y="4498975"/>
          <p14:tracePt t="64805" x="3997325" y="4514850"/>
          <p14:tracePt t="64813" x="4030663" y="4548188"/>
          <p14:tracePt t="64819" x="4062413" y="4564063"/>
          <p14:tracePt t="64827" x="4127500" y="4579938"/>
          <p14:tracePt t="64834" x="4143375" y="4595813"/>
          <p14:tracePt t="64841" x="4192588" y="4613275"/>
          <p14:tracePt t="64850" x="4257675" y="4629150"/>
          <p14:tracePt t="64854" x="4322763" y="4629150"/>
          <p14:tracePt t="64862" x="4387850" y="4629150"/>
          <p14:tracePt t="64869" x="4452938" y="4629150"/>
          <p14:tracePt t="64877" x="4549775" y="4678363"/>
          <p14:tracePt t="64884" x="4679950" y="4694238"/>
          <p14:tracePt t="64891" x="4810125" y="4694238"/>
          <p14:tracePt t="64900" x="4924425" y="4694238"/>
          <p14:tracePt t="64905" x="5021263" y="4694238"/>
          <p14:tracePt t="64912" x="5102225" y="4694238"/>
          <p14:tracePt t="64919" x="5151438" y="4710113"/>
          <p14:tracePt t="64926" x="5184775" y="4710113"/>
          <p14:tracePt t="64933" x="5232400" y="4710113"/>
          <p14:tracePt t="64940" x="5249863" y="4710113"/>
          <p14:tracePt t="64950" x="5281613" y="4710113"/>
          <p14:tracePt t="64954" x="5297488" y="4710113"/>
          <p14:tracePt t="64962" x="5313363" y="4710113"/>
          <p14:tracePt t="64968" x="5330825" y="4710113"/>
          <p14:tracePt t="64976" x="5346700" y="4710113"/>
          <p14:tracePt t="64984" x="5362575" y="4710113"/>
          <p14:tracePt t="64991" x="5378450" y="4694238"/>
          <p14:tracePt t="64998" x="5411788" y="4694238"/>
          <p14:tracePt t="65004" x="5411788" y="4678363"/>
          <p14:tracePt t="65012" x="5427663" y="4660900"/>
          <p14:tracePt t="65018" x="5443538" y="4660900"/>
          <p14:tracePt t="65026" x="5461000" y="4645025"/>
          <p14:tracePt t="65034" x="5492750" y="4629150"/>
          <p14:tracePt t="65041" x="5526088" y="4579938"/>
          <p14:tracePt t="65048" x="5526088" y="4564063"/>
          <p14:tracePt t="65054" x="5541963" y="4548188"/>
          <p14:tracePt t="65062" x="5557838" y="4514850"/>
          <p14:tracePt t="65068" x="5591175" y="4483100"/>
          <p14:tracePt t="65076" x="5591175" y="4449763"/>
          <p14:tracePt t="65084" x="5607050" y="4418013"/>
          <p14:tracePt t="65090" x="5607050" y="4384675"/>
          <p14:tracePt t="65097" x="5607050" y="4337050"/>
          <p14:tracePt t="65104" x="5607050" y="4287838"/>
          <p14:tracePt t="65111" x="5607050" y="4238625"/>
          <p14:tracePt t="65118" x="5573713" y="4206875"/>
          <p14:tracePt t="65126" x="5526088" y="4141788"/>
          <p14:tracePt t="65133" x="5508625" y="4092575"/>
          <p14:tracePt t="65139" x="5461000" y="4043363"/>
          <p14:tracePt t="65148" x="5443538" y="4027488"/>
          <p14:tracePt t="65153" x="5427663" y="3995738"/>
          <p14:tracePt t="65161" x="5411788" y="3979863"/>
          <p14:tracePt t="65168" x="5378450" y="3979863"/>
          <p14:tracePt t="65175" x="5362575" y="3946525"/>
          <p14:tracePt t="65218" x="5362575" y="3930650"/>
          <p14:tracePt t="65225" x="5346700" y="3930650"/>
          <p14:tracePt t="65233" x="5330825" y="3914775"/>
          <p14:tracePt t="65239" x="5297488" y="3897313"/>
          <p14:tracePt t="65247" x="5249863" y="3881438"/>
          <p14:tracePt t="65253" x="5200650" y="3832225"/>
          <p14:tracePt t="65261" x="5151438" y="3816350"/>
          <p14:tracePt t="65267" x="5102225" y="3800475"/>
          <p14:tracePt t="65275" x="5054600" y="3784600"/>
          <p14:tracePt t="65283" x="5021263" y="3784600"/>
          <p14:tracePt t="65289" x="4989513" y="3784600"/>
          <p14:tracePt t="65296" x="4956175" y="3784600"/>
          <p14:tracePt t="65303" x="4940300" y="3768725"/>
          <p14:tracePt t="65310" x="4908550" y="3768725"/>
          <p14:tracePt t="65317" x="4891088" y="3768725"/>
          <p14:tracePt t="65325" x="4859338" y="3768725"/>
          <p14:tracePt t="65333" x="4826000" y="3768725"/>
          <p14:tracePt t="65339" x="4794250" y="3768725"/>
          <p14:tracePt t="65346" x="4745038" y="3751263"/>
          <p14:tracePt t="65352" x="4713288" y="3751263"/>
          <p14:tracePt t="65360" x="4664075" y="3751263"/>
          <p14:tracePt t="65367" x="4632325" y="3751263"/>
          <p14:tracePt t="65375" x="4598988" y="3751263"/>
          <p14:tracePt t="65383" x="4533900" y="3751263"/>
          <p14:tracePt t="65389" x="4502150" y="3751263"/>
          <p14:tracePt t="65396" x="4437063" y="3751263"/>
          <p14:tracePt t="65402" x="4403725" y="3768725"/>
          <p14:tracePt t="65410" x="4338638" y="3784600"/>
          <p14:tracePt t="65417" x="4306888" y="3784600"/>
          <p14:tracePt t="65424" x="4273550" y="3784600"/>
          <p14:tracePt t="65433" x="4241800" y="3784600"/>
          <p14:tracePt t="65438" x="4225925" y="3784600"/>
          <p14:tracePt t="65446" x="4208463" y="3784600"/>
          <p14:tracePt t="65460" x="4208463" y="3800475"/>
          <p14:tracePt t="65467" x="4176713" y="3800475"/>
          <p14:tracePt t="65474" x="4143375" y="3800475"/>
          <p14:tracePt t="65482" x="4127500" y="3816350"/>
          <p14:tracePt t="65495" x="4111625" y="3832225"/>
          <p14:tracePt t="65502" x="4095750" y="3849688"/>
          <p14:tracePt t="65510" x="4078288" y="3849688"/>
          <p14:tracePt t="65517" x="4062413" y="3865563"/>
          <p14:tracePt t="65524" x="4030663" y="3881438"/>
          <p14:tracePt t="65531" x="4014788" y="3897313"/>
          <p14:tracePt t="65537" x="3997325" y="3914775"/>
          <p14:tracePt t="65545" x="3981450" y="3914775"/>
          <p14:tracePt t="65552" x="3965575" y="3914775"/>
          <p14:tracePt t="65559" x="3949700" y="3930650"/>
          <p14:tracePt t="65568" x="3900488" y="3946525"/>
          <p14:tracePt t="65573" x="3884613" y="3962400"/>
          <p14:tracePt t="65581" x="3867150" y="3979863"/>
          <p14:tracePt t="65587" x="3851275" y="3979863"/>
          <p14:tracePt t="65595" x="3819525" y="3995738"/>
          <p14:tracePt t="65601" x="3770313" y="4043363"/>
          <p14:tracePt t="65609" x="3754438" y="4060825"/>
          <p14:tracePt t="65617" x="3705225" y="4092575"/>
          <p14:tracePt t="65623" x="3689350" y="4108450"/>
          <p14:tracePt t="65631" x="3689350" y="4157663"/>
          <p14:tracePt t="65636" x="3673475" y="4157663"/>
          <p14:tracePt t="65644" x="3673475" y="4173538"/>
          <p14:tracePt t="65651" x="3656013" y="4191000"/>
          <p14:tracePt t="65659" x="3640138" y="4206875"/>
          <p14:tracePt t="65666" x="3624263" y="4222750"/>
          <p14:tracePt t="65675" x="3624263" y="4254500"/>
          <p14:tracePt t="65681" x="3624263" y="4271963"/>
          <p14:tracePt t="65687" x="3608388" y="4271963"/>
          <p14:tracePt t="65695" x="3608388" y="4287838"/>
          <p14:tracePt t="65701" x="3608388" y="4303713"/>
          <p14:tracePt t="65717" x="3608388" y="4319588"/>
          <p14:tracePt t="65723" x="3608388" y="4337050"/>
          <p14:tracePt t="65730" x="3590925" y="4337050"/>
          <p14:tracePt t="65736" x="3590925" y="4352925"/>
          <p14:tracePt t="65744" x="3590925" y="4368800"/>
          <p14:tracePt t="65759" x="3590925" y="4384675"/>
          <p14:tracePt t="65767" x="3590925" y="4402138"/>
          <p14:tracePt t="65772" x="3590925" y="4418013"/>
          <p14:tracePt t="65780" x="3608388" y="4433888"/>
          <p14:tracePt t="65787" x="3608388" y="4465638"/>
          <p14:tracePt t="65794" x="3640138" y="4483100"/>
          <p14:tracePt t="65800" x="3656013" y="4514850"/>
          <p14:tracePt t="65808" x="3689350" y="4530725"/>
          <p14:tracePt t="65817" x="3754438" y="4564063"/>
          <p14:tracePt t="65822" x="3786188" y="4595813"/>
          <p14:tracePt t="65831" x="3802063" y="4595813"/>
          <p14:tracePt t="65836" x="3819525" y="4613275"/>
          <p14:tracePt t="65846" x="3851275" y="4613275"/>
          <p14:tracePt t="65850" x="3867150" y="4629150"/>
          <p14:tracePt t="65858" x="3884613" y="4629150"/>
          <p14:tracePt t="65866" x="3900488" y="4629150"/>
          <p14:tracePt t="65872" x="3932238" y="4645025"/>
          <p14:tracePt t="65879" x="3949700" y="4660900"/>
          <p14:tracePt t="65885" x="3965575" y="4678363"/>
          <p14:tracePt t="65893" x="3997325" y="4678363"/>
          <p14:tracePt t="65901" x="4030663" y="4694238"/>
          <p14:tracePt t="65907" x="4062413" y="4694238"/>
          <p14:tracePt t="65917" x="4095750" y="4710113"/>
          <p14:tracePt t="65924" x="4160838" y="4725988"/>
          <p14:tracePt t="65929" x="4225925" y="4741863"/>
          <p14:tracePt t="65935" x="4273550" y="4741863"/>
          <p14:tracePt t="65943" x="4306888" y="4741863"/>
          <p14:tracePt t="65950" x="4356100" y="4741863"/>
          <p14:tracePt t="65957" x="4387850" y="4759325"/>
          <p14:tracePt t="65966" x="4419600" y="4759325"/>
          <p14:tracePt t="65971" x="4452938" y="4759325"/>
          <p14:tracePt t="65979" x="4502150" y="4759325"/>
          <p14:tracePt t="65986" x="4533900" y="4759325"/>
          <p14:tracePt t="65993" x="4567238" y="4759325"/>
          <p14:tracePt t="66000" x="4583113" y="4759325"/>
          <p14:tracePt t="66007" x="4664075" y="4741863"/>
          <p14:tracePt t="66015" x="4695825" y="4741863"/>
          <p14:tracePt t="66022" x="4760913" y="4741863"/>
          <p14:tracePt t="66029" x="4810125" y="4725988"/>
          <p14:tracePt t="66035" x="4859338" y="4710113"/>
          <p14:tracePt t="66043" x="4891088" y="4710113"/>
          <p14:tracePt t="66050" x="4924425" y="4710113"/>
          <p14:tracePt t="66057" x="4956175" y="4694238"/>
          <p14:tracePt t="66065" x="4973638" y="4694238"/>
          <p14:tracePt t="66071" x="4989513" y="4678363"/>
          <p14:tracePt t="66079" x="5005388" y="4678363"/>
          <p14:tracePt t="66085" x="5021263" y="4660900"/>
          <p14:tracePt t="66094" x="5037138" y="4645025"/>
          <p14:tracePt t="66100" x="5070475" y="4645025"/>
          <p14:tracePt t="66107" x="5086350" y="4629150"/>
          <p14:tracePt t="66115" x="5102225" y="4613275"/>
          <p14:tracePt t="66120" x="5135563" y="4595813"/>
          <p14:tracePt t="66128" x="5151438" y="4564063"/>
          <p14:tracePt t="66134" x="5184775" y="4530725"/>
          <p14:tracePt t="66142" x="5200650" y="4514850"/>
          <p14:tracePt t="66150" x="5216525" y="4498975"/>
          <p14:tracePt t="66157" x="5232400" y="4465638"/>
          <p14:tracePt t="66164" x="5249863" y="4449763"/>
          <p14:tracePt t="66178" x="5265738" y="4433888"/>
          <p14:tracePt t="66184" x="5265738" y="4418013"/>
          <p14:tracePt t="66192" x="5281613" y="4418013"/>
          <p14:tracePt t="66206" x="5281613" y="4402138"/>
          <p14:tracePt t="66214" x="5281613" y="4384675"/>
          <p14:tracePt t="66234" x="5281613" y="4368800"/>
          <p14:tracePt t="66242" x="5281613" y="4352925"/>
          <p14:tracePt t="66251" x="5281613" y="4271963"/>
          <p14:tracePt t="66256" x="5281613" y="4222750"/>
          <p14:tracePt t="66264" x="5265738" y="4173538"/>
          <p14:tracePt t="66270" x="5249863" y="4125913"/>
          <p14:tracePt t="66278" x="5249863" y="4076700"/>
          <p14:tracePt t="66284" x="5232400" y="4027488"/>
          <p14:tracePt t="66292" x="5216525" y="4011613"/>
          <p14:tracePt t="66301" x="5216525" y="3979863"/>
          <p14:tracePt t="66306" x="5200650" y="3962400"/>
          <p14:tracePt t="66313" x="5200650" y="3946525"/>
          <p14:tracePt t="66319" x="5184775" y="3930650"/>
          <p14:tracePt t="66334" x="5167313" y="3914775"/>
          <p14:tracePt t="66342" x="5167313" y="3897313"/>
          <p14:tracePt t="66351" x="5167313" y="3881438"/>
          <p14:tracePt t="66355" x="5151438" y="3865563"/>
          <p14:tracePt t="66369" x="5135563" y="3849688"/>
          <p14:tracePt t="66376" x="5086350" y="3832225"/>
          <p14:tracePt t="66383" x="5054600" y="3800475"/>
          <p14:tracePt t="66390" x="5005388" y="3768725"/>
          <p14:tracePt t="66398" x="4973638" y="3751263"/>
          <p14:tracePt t="66404" x="4940300" y="3735388"/>
          <p14:tracePt t="66411" x="4908550" y="3735388"/>
          <p14:tracePt t="66419" x="4891088" y="3719513"/>
          <p14:tracePt t="66426" x="4875213" y="3719513"/>
          <p14:tracePt t="66434" x="4859338" y="3703638"/>
          <p14:tracePt t="66440" x="4843463" y="3703638"/>
          <p14:tracePt t="66448" x="4810125" y="3703638"/>
          <p14:tracePt t="66454" x="4794250" y="3703638"/>
          <p14:tracePt t="66461" x="4760913" y="3703638"/>
          <p14:tracePt t="66469" x="4745038" y="3703638"/>
          <p14:tracePt t="66476" x="4713288" y="3703638"/>
          <p14:tracePt t="66483" x="4695825" y="3703638"/>
          <p14:tracePt t="66490" x="4648200" y="3686175"/>
          <p14:tracePt t="66498" x="4614863" y="3686175"/>
          <p14:tracePt t="66504" x="4567238" y="3686175"/>
          <p14:tracePt t="66511" x="4518025" y="3686175"/>
          <p14:tracePt t="66518" x="4484688" y="3686175"/>
          <p14:tracePt t="66526" x="4452938" y="3686175"/>
          <p14:tracePt t="66534" x="4419600" y="3686175"/>
          <p14:tracePt t="66541" x="4387850" y="3686175"/>
          <p14:tracePt t="66548" x="4371975" y="3686175"/>
          <p14:tracePt t="66555" x="4322763" y="3686175"/>
          <p14:tracePt t="66562" x="4306888" y="3686175"/>
          <p14:tracePt t="66569" x="4291013" y="3703638"/>
          <p14:tracePt t="66576" x="4273550" y="3703638"/>
          <p14:tracePt t="66583" x="4241800" y="3719513"/>
          <p14:tracePt t="66591" x="4225925" y="3719513"/>
          <p14:tracePt t="66598" x="4208463" y="3735388"/>
          <p14:tracePt t="66604" x="4192588" y="3735388"/>
          <p14:tracePt t="66612" x="4176713" y="3735388"/>
          <p14:tracePt t="66626" x="4160838" y="3751263"/>
          <p14:tracePt t="66648" x="4143375" y="3751263"/>
          <p14:tracePt t="66708" x="4127500" y="3751263"/>
          <p14:tracePt t="66712" x="4127500" y="3768725"/>
          <p14:tracePt t="66718" x="4111625" y="3768725"/>
          <p14:tracePt t="67388" x="4095750" y="3784600"/>
          <p14:tracePt t="68170" x="4078288" y="3784600"/>
          <p14:tracePt t="68176" x="4062413" y="3816350"/>
          <p14:tracePt t="68185" x="4030663" y="3816350"/>
          <p14:tracePt t="68192" x="3997325" y="3832225"/>
          <p14:tracePt t="68198" x="3981450" y="3832225"/>
          <p14:tracePt t="68206" x="3965575" y="3849688"/>
          <p14:tracePt t="68212" x="3949700" y="3849688"/>
          <p14:tracePt t="68225" x="3932238" y="3849688"/>
          <p14:tracePt t="68234" x="3900488" y="3865563"/>
          <p14:tracePt t="68239" x="3884613" y="3897313"/>
          <p14:tracePt t="68246" x="3867150" y="3897313"/>
          <p14:tracePt t="68254" x="3835400" y="3914775"/>
          <p14:tracePt t="68260" x="3802063" y="3930650"/>
          <p14:tracePt t="68268" x="3786188" y="3962400"/>
          <p14:tracePt t="68275" x="3754438" y="3995738"/>
          <p14:tracePt t="68284" x="3705225" y="4027488"/>
          <p14:tracePt t="68289" x="3673475" y="4043363"/>
          <p14:tracePt t="68298" x="3640138" y="4092575"/>
          <p14:tracePt t="68305" x="3608388" y="4125913"/>
          <p14:tracePt t="68311" x="3575050" y="4157663"/>
          <p14:tracePt t="68317" x="3543300" y="4206875"/>
          <p14:tracePt t="68325" x="3509963" y="4222750"/>
          <p14:tracePt t="68334" x="3494088" y="4254500"/>
          <p14:tracePt t="68340" x="3460750" y="4287838"/>
          <p14:tracePt t="68347" x="3429000" y="4319588"/>
          <p14:tracePt t="68353" x="3413125" y="4337050"/>
          <p14:tracePt t="68361" x="3397250" y="4368800"/>
          <p14:tracePt t="68367" x="3379788" y="4384675"/>
          <p14:tracePt t="68375" x="3363913" y="4402138"/>
          <p14:tracePt t="68383" x="3363913" y="4418013"/>
          <p14:tracePt t="68389" x="3348038" y="4433888"/>
          <p14:tracePt t="68397" x="3332163" y="4433888"/>
          <p14:tracePt t="68403" x="3314700" y="4449763"/>
          <p14:tracePt t="68411" x="3298825" y="4449763"/>
          <p14:tracePt t="68417" x="3282950" y="4465638"/>
          <p14:tracePt t="68425" x="3267075" y="4483100"/>
          <p14:tracePt t="68434" x="3233738" y="4483100"/>
          <p14:tracePt t="68439" x="3217863" y="4483100"/>
          <p14:tracePt t="68446" x="3184525" y="4498975"/>
          <p14:tracePt t="68452" x="3103563" y="4530725"/>
          <p14:tracePt t="68460" x="3038475" y="4564063"/>
          <p14:tracePt t="68467" x="2941638" y="4613275"/>
          <p14:tracePt t="68475" x="2860675" y="4645025"/>
          <p14:tracePt t="68484" x="2827338" y="4678363"/>
          <p14:tracePt t="68488" x="2795588" y="4710113"/>
          <p14:tracePt t="68496" x="2779713" y="4725988"/>
          <p14:tracePt t="68502" x="2746375" y="4759325"/>
          <p14:tracePt t="68510" x="2730500" y="4775200"/>
          <p14:tracePt t="68517" x="2697163" y="4806950"/>
          <p14:tracePt t="68525" x="2681288" y="4824413"/>
          <p14:tracePt t="68532" x="2665413" y="4856163"/>
          <p14:tracePt t="68538" x="2649538" y="4872038"/>
          <p14:tracePt t="68546" x="2616200" y="4921250"/>
          <p14:tracePt t="68552" x="2566988" y="4953000"/>
          <p14:tracePt t="68560" x="2501900" y="5002213"/>
          <p14:tracePt t="68567" x="2438400" y="5051425"/>
          <p14:tracePt t="68574" x="2373313" y="5083175"/>
          <p14:tracePt t="68581" x="2290763" y="5132388"/>
          <p14:tracePt t="68588" x="2243138" y="5164138"/>
          <p14:tracePt t="68596" x="2178050" y="5213350"/>
          <p14:tracePt t="68602" x="2144713" y="5246688"/>
          <p14:tracePt t="68609" x="2112963" y="5294313"/>
          <p14:tracePt t="68617" x="2097088" y="5311775"/>
          <p14:tracePt t="68624" x="2063750" y="5343525"/>
          <p14:tracePt t="68631" x="2047875" y="5359400"/>
          <p14:tracePt t="68637" x="2032000" y="5375275"/>
          <p14:tracePt t="68645" x="2014538" y="5408613"/>
          <p14:tracePt t="68651" x="2014538" y="5424488"/>
          <p14:tracePt t="68660" x="2014538" y="5440363"/>
          <p14:tracePt t="68668" x="1998663" y="5440363"/>
          <p14:tracePt t="68701" x="1998663" y="5473700"/>
          <p14:tracePt t="68981" x="1982788" y="5522913"/>
          <p14:tracePt t="68987" x="1982788" y="5586413"/>
          <p14:tracePt t="68994" x="1966913" y="5603875"/>
          <p14:tracePt t="69004" x="1966913" y="5635625"/>
          <p14:tracePt t="69009" x="1966913" y="5651500"/>
          <p14:tracePt t="69018" x="1949450" y="5684838"/>
          <p14:tracePt t="69024" x="1949450" y="5700713"/>
          <p14:tracePt t="69030" x="1949450" y="5734050"/>
          <p14:tracePt t="69038" x="1949450" y="5765800"/>
          <p14:tracePt t="69044" x="1949450" y="5797550"/>
          <p14:tracePt t="69054" x="1949450" y="5830888"/>
          <p14:tracePt t="69058" x="1949450" y="5880100"/>
          <p14:tracePt t="69071" x="1949450" y="5927725"/>
          <p14:tracePt t="69073" x="1949450" y="5961063"/>
          <p14:tracePt t="69080" x="1949450" y="5976938"/>
          <p14:tracePt t="69087" x="1949450" y="5992813"/>
          <p14:tracePt t="69094" x="1949450" y="6008688"/>
          <p14:tracePt t="69102" x="1949450" y="6026150"/>
          <p14:tracePt t="69108" x="1966913" y="6042025"/>
          <p14:tracePt t="69116" x="1982788" y="6057900"/>
          <p14:tracePt t="69123" x="1998663" y="6073775"/>
          <p14:tracePt t="69129" x="2032000" y="6091238"/>
          <p14:tracePt t="69138" x="2079625" y="6091238"/>
          <p14:tracePt t="69143" x="2097088" y="6122988"/>
          <p14:tracePt t="69151" x="2144713" y="6138863"/>
          <p14:tracePt t="69156" x="2209800" y="6172200"/>
          <p14:tracePt t="69163" x="2243138" y="6188075"/>
          <p14:tracePt t="69170" x="2274888" y="6203950"/>
          <p14:tracePt t="69177" x="2308225" y="6219825"/>
          <p14:tracePt t="69185" x="2339975" y="6237288"/>
          <p14:tracePt t="69192" x="2355850" y="6237288"/>
          <p14:tracePt t="69200" x="2389188" y="6237288"/>
          <p14:tracePt t="69206" x="2405063" y="6253163"/>
          <p14:tracePt t="69213" x="2420938" y="6253163"/>
          <p14:tracePt t="69220" x="2438400" y="6253163"/>
          <p14:tracePt t="69227" x="2454275" y="6269038"/>
          <p14:tracePt t="69235" x="2501900" y="6269038"/>
          <p14:tracePt t="69242" x="2519363" y="6284913"/>
          <p14:tracePt t="69250" x="2551113" y="6284913"/>
          <p14:tracePt t="69256" x="2566988" y="6284913"/>
          <p14:tracePt t="69263" x="2600325" y="6284913"/>
          <p14:tracePt t="69270" x="2632075" y="6284913"/>
          <p14:tracePt t="69278" x="2681288" y="6284913"/>
          <p14:tracePt t="69285" x="2714625" y="6284913"/>
          <p14:tracePt t="69292" x="2779713" y="6302375"/>
          <p14:tracePt t="69301" x="2811463" y="6302375"/>
          <p14:tracePt t="69306" x="2876550" y="6302375"/>
          <p14:tracePt t="69315" x="2925763" y="6302375"/>
          <p14:tracePt t="69320" x="2957513" y="6302375"/>
          <p14:tracePt t="69328" x="2990850" y="6302375"/>
          <p14:tracePt t="69335" x="3038475" y="6302375"/>
          <p14:tracePt t="69342" x="3103563" y="6302375"/>
          <p14:tracePt t="69351" x="3152775" y="6302375"/>
          <p14:tracePt t="69356" x="3233738" y="6302375"/>
          <p14:tracePt t="69364" x="3314700" y="6302375"/>
          <p14:tracePt t="69370" x="3348038" y="6302375"/>
          <p14:tracePt t="69378" x="3397250" y="6302375"/>
          <p14:tracePt t="69385" x="3444875" y="6302375"/>
          <p14:tracePt t="69391" x="3494088" y="6302375"/>
          <p14:tracePt t="69401" x="3525838" y="6302375"/>
          <p14:tracePt t="69406" x="3559175" y="6284913"/>
          <p14:tracePt t="69413" x="3575050" y="6284913"/>
          <p14:tracePt t="69419" x="3590925" y="6253163"/>
          <p14:tracePt t="69427" x="3624263" y="6253163"/>
          <p14:tracePt t="69434" x="3640138" y="6253163"/>
          <p14:tracePt t="69442" x="3656013" y="6237288"/>
          <p14:tracePt t="69456" x="3673475" y="6237288"/>
          <p14:tracePt t="69463" x="3705225" y="6219825"/>
          <p14:tracePt t="69469" x="3721100" y="6203950"/>
          <p14:tracePt t="69477" x="3738563" y="6156325"/>
          <p14:tracePt t="69484" x="3770313" y="6122988"/>
          <p14:tracePt t="69492" x="3802063" y="6073775"/>
          <p14:tracePt t="69500" x="3835400" y="6026150"/>
          <p14:tracePt t="69505" x="3867150" y="5961063"/>
          <p14:tracePt t="69513" x="3884613" y="5911850"/>
          <p14:tracePt t="69519" x="3884613" y="5880100"/>
          <p14:tracePt t="69527" x="3900488" y="5862638"/>
          <p14:tracePt t="69534" x="3916363" y="5862638"/>
          <p14:tracePt t="69541" x="3916363" y="5830888"/>
          <p14:tracePt t="69555" x="3916363" y="5815013"/>
          <p14:tracePt t="69562" x="3932238" y="5815013"/>
          <p14:tracePt t="69569" x="3932238" y="5797550"/>
          <p14:tracePt t="69584" x="3932238" y="5781675"/>
          <p14:tracePt t="69591" x="3932238" y="5765800"/>
          <p14:tracePt t="69599" x="3932238" y="5749925"/>
          <p14:tracePt t="69605" x="3932238" y="5734050"/>
          <p14:tracePt t="69612" x="3932238" y="5716588"/>
          <p14:tracePt t="69619" x="3932238" y="5651500"/>
          <p14:tracePt t="69627" x="3900488" y="5635625"/>
          <p14:tracePt t="69634" x="3900488" y="5586413"/>
          <p14:tracePt t="69640" x="3900488" y="5554663"/>
          <p14:tracePt t="69648" x="3900488" y="5538788"/>
          <p14:tracePt t="69655" x="3884613" y="5522913"/>
          <p14:tracePt t="69662" x="3884613" y="5489575"/>
          <p14:tracePt t="69668" x="3884613" y="5473700"/>
          <p14:tracePt t="69676" x="3867150" y="5473700"/>
          <p14:tracePt t="69683" x="3867150" y="5457825"/>
          <p14:tracePt t="69726" x="3851275" y="5457825"/>
          <p14:tracePt t="69733" x="3835400" y="5440363"/>
          <p14:tracePt t="69740" x="3835400" y="5424488"/>
          <p14:tracePt t="69748" x="3786188" y="5408613"/>
          <p14:tracePt t="69754" x="3786188" y="5392738"/>
          <p14:tracePt t="69762" x="3754438" y="5392738"/>
          <p14:tracePt t="69769" x="3705225" y="5375275"/>
          <p14:tracePt t="69776" x="3689350" y="5359400"/>
          <p14:tracePt t="69784" x="3656013" y="5359400"/>
          <p14:tracePt t="69790" x="3624263" y="5343525"/>
          <p14:tracePt t="69798" x="3590925" y="5343525"/>
          <p14:tracePt t="69804" x="3543300" y="5327650"/>
          <p14:tracePt t="69811" x="3494088" y="5311775"/>
          <p14:tracePt t="69818" x="3444875" y="5294313"/>
          <p14:tracePt t="69826" x="3397250" y="5278438"/>
          <p14:tracePt t="69834" x="3348038" y="5278438"/>
          <p14:tracePt t="69840" x="3298825" y="5278438"/>
          <p14:tracePt t="69847" x="3267075" y="5262563"/>
          <p14:tracePt t="69853" x="3217863" y="5246688"/>
          <p14:tracePt t="69861" x="3184525" y="5246688"/>
          <p14:tracePt t="69868" x="3136900" y="5246688"/>
          <p14:tracePt t="69876" x="3103563" y="5246688"/>
          <p14:tracePt t="69884" x="3071813" y="5229225"/>
          <p14:tracePt t="69890" x="3038475" y="5229225"/>
          <p14:tracePt t="69896" x="2990850" y="5229225"/>
          <p14:tracePt t="69903" x="2973388" y="5229225"/>
          <p14:tracePt t="69911" x="2925763" y="5229225"/>
          <p14:tracePt t="69918" x="2892425" y="5229225"/>
          <p14:tracePt t="69925" x="2843213" y="5229225"/>
          <p14:tracePt t="69934" x="2795588" y="5229225"/>
          <p14:tracePt t="69939" x="2762250" y="5229225"/>
          <p14:tracePt t="69947" x="2730500" y="5229225"/>
          <p14:tracePt t="69953" x="2697163" y="5229225"/>
          <p14:tracePt t="69961" x="2665413" y="5229225"/>
          <p14:tracePt t="69967" x="2632075" y="5229225"/>
          <p14:tracePt t="69983" x="2566988" y="5229225"/>
          <p14:tracePt t="69989" x="2535238" y="5229225"/>
          <p14:tracePt t="69996" x="2501900" y="5246688"/>
          <p14:tracePt t="70003" x="2470150" y="5246688"/>
          <p14:tracePt t="70011" x="2420938" y="5246688"/>
          <p14:tracePt t="70017" x="2389188" y="5246688"/>
          <p14:tracePt t="70025" x="2373313" y="5246688"/>
          <p14:tracePt t="70034" x="2339975" y="5262563"/>
          <p14:tracePt t="70039" x="2308225" y="5262563"/>
          <p14:tracePt t="70046" x="2290763" y="5278438"/>
          <p14:tracePt t="70052" x="2274888" y="5294313"/>
          <p14:tracePt t="70060" x="2225675" y="5294313"/>
          <p14:tracePt t="70067" x="2193925" y="5327650"/>
          <p14:tracePt t="70075" x="2178050" y="5343525"/>
          <p14:tracePt t="70084" x="2162175" y="5375275"/>
          <p14:tracePt t="70089" x="2128838" y="5392738"/>
          <p14:tracePt t="70096" x="2112963" y="5424488"/>
          <p14:tracePt t="70102" x="2079625" y="5440363"/>
          <p14:tracePt t="70110" x="2063750" y="5473700"/>
          <p14:tracePt t="70117" x="2047875" y="5489575"/>
          <p14:tracePt t="70124" x="2032000" y="5522913"/>
          <p14:tracePt t="70132" x="2014538" y="5554663"/>
          <p14:tracePt t="70138" x="1982788" y="5586413"/>
          <p14:tracePt t="70146" x="1949450" y="5635625"/>
          <p14:tracePt t="70152" x="1933575" y="5651500"/>
          <p14:tracePt t="70160" x="1917700" y="5668963"/>
          <p14:tracePt t="70167" x="1901825" y="5684838"/>
          <p14:tracePt t="70174" x="1901825" y="5700713"/>
          <p14:tracePt t="70182" x="1884363" y="5700713"/>
          <p14:tracePt t="70187" x="1852613" y="5734050"/>
          <p14:tracePt t="70210" x="1836738" y="5734050"/>
          <p14:tracePt t="70438" x="1836738" y="5797550"/>
          <p14:tracePt t="70445" x="1852613" y="5830888"/>
          <p14:tracePt t="70453" x="1852613" y="5846763"/>
          <p14:tracePt t="70461" x="1884363" y="5862638"/>
          <p14:tracePt t="70468" x="1917700" y="5895975"/>
          <p14:tracePt t="70472" x="1949450" y="5927725"/>
          <p14:tracePt t="70480" x="1998663" y="5961063"/>
          <p14:tracePt t="70486" x="2063750" y="5976938"/>
          <p14:tracePt t="70494" x="2178050" y="6008688"/>
          <p14:tracePt t="70501" x="2308225" y="6026150"/>
          <p14:tracePt t="70508" x="2420938" y="6042025"/>
          <p14:tracePt t="70517" x="2551113" y="6042025"/>
          <p14:tracePt t="70522" x="2616200" y="6042025"/>
          <p14:tracePt t="70531" x="2730500" y="6042025"/>
          <p14:tracePt t="70536" x="2860675" y="6042025"/>
          <p14:tracePt t="70544" x="3022600" y="6026150"/>
          <p14:tracePt t="70551" x="3152775" y="6008688"/>
          <p14:tracePt t="70558" x="3267075" y="5976938"/>
          <p14:tracePt t="70565" x="3298825" y="5976938"/>
          <p14:tracePt t="70572" x="3332163" y="5976938"/>
          <p14:tracePt t="70579" x="3348038" y="5976938"/>
          <p14:tracePt t="70586" x="3363913" y="5961063"/>
          <p14:tracePt t="70657" x="3379788" y="5961063"/>
          <p14:tracePt t="70665" x="3429000" y="5961063"/>
          <p14:tracePt t="70671" x="3478213" y="5961063"/>
          <p14:tracePt t="70679" x="3543300" y="5945188"/>
          <p14:tracePt t="70685" x="3575050" y="5945188"/>
          <p14:tracePt t="70693" x="3624263" y="5945188"/>
          <p14:tracePt t="70700" x="3640138" y="5927725"/>
          <p14:tracePt t="70707" x="3656013" y="5927725"/>
          <p14:tracePt t="70808" x="3673475" y="5927725"/>
          <p14:tracePt t="78053" x="3656013" y="5895975"/>
          <p14:tracePt t="78060" x="3624263" y="5862638"/>
          <p14:tracePt t="78070" x="3559175" y="5830888"/>
          <p14:tracePt t="78075" x="3543300" y="5815013"/>
          <p14:tracePt t="78082" x="3509963" y="5781675"/>
          <p14:tracePt t="78089" x="3494088" y="5765800"/>
          <p14:tracePt t="78096" x="3460750" y="5734050"/>
          <p14:tracePt t="78103" x="3444875" y="5716588"/>
          <p14:tracePt t="78112" x="3429000" y="5700713"/>
          <p14:tracePt t="78118" x="3413125" y="5700713"/>
          <p14:tracePt t="78123" x="3397250" y="5684838"/>
          <p14:tracePt t="78130" x="3379788" y="5684838"/>
          <p14:tracePt t="78137" x="3379788" y="5668963"/>
          <p14:tracePt t="78144" x="3363913" y="5651500"/>
          <p14:tracePt t="78160" x="3363913" y="5635625"/>
          <p14:tracePt t="78168" x="3348038" y="5635625"/>
          <p14:tracePt t="78173" x="3348038" y="5619750"/>
          <p14:tracePt t="78181" x="3332163" y="5603875"/>
          <p14:tracePt t="78187" x="3298825" y="5586413"/>
          <p14:tracePt t="78195" x="3282950" y="5538788"/>
          <p14:tracePt t="78202" x="3267075" y="5522913"/>
          <p14:tracePt t="78209" x="3249613" y="5489575"/>
          <p14:tracePt t="78218" x="3249613" y="5473700"/>
          <p14:tracePt t="78222" x="3233738" y="5440363"/>
          <p14:tracePt t="78236" x="3217863" y="5424488"/>
          <p14:tracePt t="78245" x="3201988" y="5408613"/>
          <p14:tracePt t="78252" x="3184525" y="5375275"/>
          <p14:tracePt t="78259" x="3168650" y="5359400"/>
          <p14:tracePt t="78268" x="3136900" y="5327650"/>
          <p14:tracePt t="78273" x="3119438" y="5311775"/>
          <p14:tracePt t="78280" x="3087688" y="5278438"/>
          <p14:tracePt t="78286" x="3071813" y="5262563"/>
          <p14:tracePt t="78294" x="3038475" y="5229225"/>
          <p14:tracePt t="78301" x="3022600" y="5229225"/>
          <p14:tracePt t="78308" x="3006725" y="5213350"/>
          <p14:tracePt t="78318" x="2973388" y="5197475"/>
          <p14:tracePt t="78322" x="2957513" y="5181600"/>
          <p14:tracePt t="78330" x="2925763" y="5164138"/>
          <p14:tracePt t="78336" x="2908300" y="5148263"/>
          <p14:tracePt t="78344" x="2892425" y="5148263"/>
          <p14:tracePt t="78351" x="2876550" y="5132388"/>
          <p14:tracePt t="78358" x="2827338" y="5132388"/>
          <p14:tracePt t="78366" x="2795588" y="5100638"/>
          <p14:tracePt t="78372" x="2762250" y="5083175"/>
          <p14:tracePt t="78380" x="2697163" y="5035550"/>
          <p14:tracePt t="78386" x="2632075" y="5002213"/>
          <p14:tracePt t="78394" x="2566988" y="4953000"/>
          <p14:tracePt t="78401" x="2535238" y="4921250"/>
          <p14:tracePt t="78408" x="2486025" y="4889500"/>
          <p14:tracePt t="78416" x="2454275" y="4872038"/>
          <p14:tracePt t="78423" x="2438400" y="4872038"/>
          <p14:tracePt t="78429" x="2420938" y="4856163"/>
          <p14:tracePt t="78436" x="2405063" y="4840288"/>
          <p14:tracePt t="78451" x="2389188" y="4824413"/>
          <p14:tracePt t="78458" x="2373313" y="4824413"/>
          <p14:tracePt t="78466" x="2355850" y="4824413"/>
          <p14:tracePt t="78471" x="2324100" y="4824413"/>
          <p14:tracePt t="78479" x="2308225" y="4824413"/>
          <p14:tracePt t="78486" x="2290763" y="4824413"/>
          <p14:tracePt t="78801" x="2274888" y="4759325"/>
          <p14:tracePt t="78807" x="2259013" y="4678363"/>
          <p14:tracePt t="78814" x="2259013" y="4613275"/>
          <p14:tracePt t="78822" x="2259013" y="4564063"/>
          <p14:tracePt t="78828" x="2259013" y="4514850"/>
          <p14:tracePt t="78836" x="2259013" y="4498975"/>
          <p14:tracePt t="78842" x="2259013" y="4465638"/>
          <p14:tracePt t="78851" x="2259013" y="4449763"/>
          <p14:tracePt t="78857" x="2243138" y="4433888"/>
          <p14:tracePt t="78863" x="2243138" y="4418013"/>
          <p14:tracePt t="78873" x="2243138" y="4402138"/>
          <p14:tracePt t="78878" x="2225675" y="4368800"/>
          <p14:tracePt t="78887" x="2225675" y="4352925"/>
          <p14:tracePt t="78893" x="2209800" y="4337050"/>
          <p14:tracePt t="78900" x="2193925" y="4303713"/>
          <p14:tracePt t="78906" x="2193925" y="4287838"/>
          <p14:tracePt t="78913" x="2178050" y="4287838"/>
          <p14:tracePt t="78922" x="2178050" y="4271963"/>
          <p14:tracePt t="78938" x="2178050" y="4254500"/>
          <p14:tracePt t="78942" x="2178050" y="4222750"/>
          <p14:tracePt t="78950" x="2178050" y="4206875"/>
          <p14:tracePt t="78957" x="2178050" y="4173538"/>
          <p14:tracePt t="78963" x="2178050" y="4141788"/>
          <p14:tracePt t="78972" x="2162175" y="4092575"/>
          <p14:tracePt t="78977" x="2162175" y="4076700"/>
          <p14:tracePt t="78986" x="2162175" y="4060825"/>
          <p14:tracePt t="78992" x="2144713" y="4043363"/>
          <p14:tracePt t="78999" x="2144713" y="4027488"/>
          <p14:tracePt t="79013" x="2128838" y="4011613"/>
          <p14:tracePt t="79028" x="2097088" y="3995738"/>
          <p14:tracePt t="79039" x="2063750" y="3962400"/>
          <p14:tracePt t="79041" x="2032000" y="3946525"/>
          <p14:tracePt t="79049" x="1966913" y="3914775"/>
          <p14:tracePt t="79055" x="1933575" y="3897313"/>
          <p14:tracePt t="79062" x="1868488" y="3881438"/>
          <p14:tracePt t="79069" x="1836738" y="3865563"/>
          <p14:tracePt t="79076" x="1787525" y="3832225"/>
          <p14:tracePt t="79085" x="1755775" y="3816350"/>
          <p14:tracePt t="79090" x="1722438" y="3800475"/>
          <p14:tracePt t="79097" x="1706563" y="3800475"/>
          <p14:tracePt t="79105" x="1673225" y="3768725"/>
          <p14:tracePt t="79111" x="1641475" y="3735388"/>
          <p14:tracePt t="79118" x="1625600" y="3735388"/>
          <p14:tracePt t="79125" x="1592263" y="3719513"/>
          <p14:tracePt t="79134" x="1576388" y="3686175"/>
          <p14:tracePt t="79140" x="1544638" y="3670300"/>
          <p14:tracePt t="79148" x="1511300" y="3670300"/>
          <p14:tracePt t="79154" x="1462088" y="3638550"/>
          <p14:tracePt t="79162" x="1446213" y="3621088"/>
          <p14:tracePt t="79169" x="1430338" y="3621088"/>
          <p14:tracePt t="79176" x="1414463" y="3605213"/>
          <p14:tracePt t="79185" x="1381125" y="3589338"/>
          <p14:tracePt t="79190" x="1365250" y="3589338"/>
          <p14:tracePt t="79197" x="1349375" y="3589338"/>
          <p14:tracePt t="79203" x="1331913" y="3573463"/>
          <p14:tracePt t="79212" x="1300163" y="3573463"/>
          <p14:tracePt t="79218" x="1284288" y="3573463"/>
          <p14:tracePt t="79225" x="1266825" y="3573463"/>
          <p14:tracePt t="79235" x="1250950" y="3573463"/>
          <p14:tracePt t="79240" x="1235075" y="3573463"/>
          <p14:tracePt t="79247" x="1203325" y="3573463"/>
          <p14:tracePt t="79253" x="1169988" y="3573463"/>
          <p14:tracePt t="79261" x="1154113" y="3573463"/>
          <p14:tracePt t="79268" x="1120775" y="3573463"/>
          <p14:tracePt t="79276" x="1104900" y="3573463"/>
          <p14:tracePt t="79285" x="1089025" y="3573463"/>
          <p14:tracePt t="79297" x="1073150" y="3573463"/>
          <p14:tracePt t="79304" x="1055688" y="3589338"/>
          <p14:tracePt t="79311" x="1023938" y="3589338"/>
          <p14:tracePt t="79318" x="1008063" y="3621088"/>
          <p14:tracePt t="79325" x="990600" y="3638550"/>
          <p14:tracePt t="79333" x="958850" y="3670300"/>
          <p14:tracePt t="79339" x="909638" y="3703638"/>
          <p14:tracePt t="79348" x="893763" y="3768725"/>
          <p14:tracePt t="79353" x="862013" y="3800475"/>
          <p14:tracePt t="79361" x="844550" y="3832225"/>
          <p14:tracePt t="79368" x="812800" y="3865563"/>
          <p14:tracePt t="79375" x="796925" y="3881438"/>
          <p14:tracePt t="79383" x="796925" y="3897313"/>
          <p14:tracePt t="79388" x="779463" y="3914775"/>
          <p14:tracePt t="79403" x="763588" y="3946525"/>
          <p14:tracePt t="79418" x="747713" y="3979863"/>
          <p14:tracePt t="79426" x="731838" y="4011613"/>
          <p14:tracePt t="79432" x="714375" y="4060825"/>
          <p14:tracePt t="79438" x="714375" y="4092575"/>
          <p14:tracePt t="79446" x="698500" y="4125913"/>
          <p14:tracePt t="79453" x="682625" y="4206875"/>
          <p14:tracePt t="79460" x="666750" y="4238625"/>
          <p14:tracePt t="79468" x="649288" y="4303713"/>
          <p14:tracePt t="79475" x="649288" y="4319588"/>
          <p14:tracePt t="79482" x="649288" y="4368800"/>
          <p14:tracePt t="79488" x="633413" y="4384675"/>
          <p14:tracePt t="79496" x="633413" y="4402138"/>
          <p14:tracePt t="79503" x="633413" y="4418013"/>
          <p14:tracePt t="79510" x="633413" y="4433888"/>
          <p14:tracePt t="79519" x="633413" y="4465638"/>
          <p14:tracePt t="79524" x="633413" y="4483100"/>
          <p14:tracePt t="79538" x="633413" y="4498975"/>
          <p14:tracePt t="79552" x="633413" y="4514850"/>
          <p14:tracePt t="79560" x="633413" y="4530725"/>
          <p14:tracePt t="79569" x="649288" y="4548188"/>
          <p14:tracePt t="79574" x="649288" y="4564063"/>
          <p14:tracePt t="79587" x="666750" y="4579938"/>
          <p14:tracePt t="79597" x="666750" y="4595813"/>
          <p14:tracePt t="79602" x="682625" y="4613275"/>
          <p14:tracePt t="79609" x="731838" y="4645025"/>
          <p14:tracePt t="79619" x="763588" y="4660900"/>
          <p14:tracePt t="79624" x="779463" y="4694238"/>
          <p14:tracePt t="79631" x="844550" y="4725988"/>
          <p14:tracePt t="79637" x="862013" y="4759325"/>
          <p14:tracePt t="79645" x="893763" y="4791075"/>
          <p14:tracePt t="79652" x="974725" y="4824413"/>
          <p14:tracePt t="79661" x="1039813" y="4856163"/>
          <p14:tracePt t="79668" x="1104900" y="4872038"/>
          <p14:tracePt t="79674" x="1169988" y="4889500"/>
          <p14:tracePt t="79681" x="1235075" y="4905375"/>
          <p14:tracePt t="79687" x="1284288" y="4921250"/>
          <p14:tracePt t="79695" x="1316038" y="4937125"/>
          <p14:tracePt t="79702" x="1365250" y="4937125"/>
          <p14:tracePt t="79720" x="1430338" y="4937125"/>
          <p14:tracePt t="79722" x="1462088" y="4937125"/>
          <p14:tracePt t="79731" x="1527175" y="4921250"/>
          <p14:tracePt t="79737" x="1560513" y="4905375"/>
          <p14:tracePt t="79745" x="1657350" y="4905375"/>
          <p14:tracePt t="79752" x="1722438" y="4889500"/>
          <p14:tracePt t="79759" x="1836738" y="4872038"/>
          <p14:tracePt t="79768" x="1917700" y="4840288"/>
          <p14:tracePt t="79773" x="2014538" y="4840288"/>
          <p14:tracePt t="79780" x="2047875" y="4806950"/>
          <p14:tracePt t="79786" x="2097088" y="4806950"/>
          <p14:tracePt t="79795" x="2112963" y="4791075"/>
          <p14:tracePt t="79809" x="2128838" y="4775200"/>
          <p14:tracePt t="79816" x="2162175" y="4741863"/>
          <p14:tracePt t="79823" x="2178050" y="4694238"/>
          <p14:tracePt t="79830" x="2193925" y="4660900"/>
          <p14:tracePt t="79836" x="2193925" y="4629150"/>
          <p14:tracePt t="79844" x="2209800" y="4613275"/>
          <p14:tracePt t="79852" x="2209800" y="4579938"/>
          <p14:tracePt t="79859" x="2209800" y="4564063"/>
          <p14:tracePt t="79866" x="2225675" y="4530725"/>
          <p14:tracePt t="79873" x="2225675" y="4498975"/>
          <p14:tracePt t="79880" x="2243138" y="4483100"/>
          <p14:tracePt t="79886" x="2259013" y="4418013"/>
          <p14:tracePt t="79894" x="2259013" y="4368800"/>
          <p14:tracePt t="79901" x="2274888" y="4303713"/>
          <p14:tracePt t="79910" x="2290763" y="4254500"/>
          <p14:tracePt t="79916" x="2308225" y="4173538"/>
          <p14:tracePt t="79922" x="2324100" y="4141788"/>
          <p14:tracePt t="79930" x="2324100" y="4060825"/>
          <p14:tracePt t="79936" x="2324100" y="4027488"/>
          <p14:tracePt t="79944" x="2324100" y="3995738"/>
          <p14:tracePt t="79952" x="2324100" y="3979863"/>
          <p14:tracePt t="79958" x="2324100" y="3946525"/>
          <p14:tracePt t="79966" x="2308225" y="3930650"/>
          <p14:tracePt t="79971" x="2290763" y="3914775"/>
          <p14:tracePt t="79980" x="2259013" y="3881438"/>
          <p14:tracePt t="79986" x="2193925" y="3832225"/>
          <p14:tracePt t="79994" x="2144713" y="3784600"/>
          <p14:tracePt t="80001" x="2063750" y="3703638"/>
          <p14:tracePt t="80008" x="1982788" y="3654425"/>
          <p14:tracePt t="80015" x="1901825" y="3605213"/>
          <p14:tracePt t="80022" x="1852613" y="3589338"/>
          <p14:tracePt t="80029" x="1803400" y="3573463"/>
          <p14:tracePt t="80036" x="1787525" y="3557588"/>
          <p14:tracePt t="80043" x="1755775" y="3557588"/>
          <p14:tracePt t="80052" x="1722438" y="3557588"/>
          <p14:tracePt t="80057" x="1690688" y="3524250"/>
          <p14:tracePt t="80065" x="1673225" y="3508375"/>
          <p14:tracePt t="80071" x="1608138" y="3475038"/>
          <p14:tracePt t="80079" x="1560513" y="3443288"/>
          <p14:tracePt t="80085" x="1495425" y="3394075"/>
          <p14:tracePt t="80093" x="1397000" y="3362325"/>
          <p14:tracePt t="80101" x="1284288" y="3346450"/>
          <p14:tracePt t="80107" x="1203325" y="3328988"/>
          <p14:tracePt t="80114" x="1154113" y="3328988"/>
          <p14:tracePt t="80121" x="1104900" y="3328988"/>
          <p14:tracePt t="80129" x="1089025" y="3328988"/>
          <p14:tracePt t="80135" x="1055688" y="3328988"/>
          <p14:tracePt t="80143" x="1039813" y="3328988"/>
          <p14:tracePt t="80152" x="1023938" y="3346450"/>
          <p14:tracePt t="80157" x="1008063" y="3362325"/>
          <p14:tracePt t="80164" x="990600" y="3394075"/>
          <p14:tracePt t="80171" x="958850" y="3459163"/>
          <p14:tracePt t="80179" x="942975" y="3508375"/>
          <p14:tracePt t="80185" x="942975" y="3524250"/>
          <p14:tracePt t="97219" x="1138238" y="3427413"/>
          <p14:tracePt t="97226" x="1397000" y="3313113"/>
          <p14:tracePt t="97234" x="1592263" y="3248025"/>
          <p14:tracePt t="97241" x="1755775" y="3216275"/>
          <p14:tracePt t="97248" x="1917700" y="3182938"/>
          <p14:tracePt t="97254" x="2063750" y="3167063"/>
          <p14:tracePt t="97261" x="2178050" y="3151188"/>
          <p14:tracePt t="97269" x="2259013" y="3151188"/>
          <p14:tracePt t="97275" x="2324100" y="3151188"/>
          <p14:tracePt t="97282" x="2389188" y="3151188"/>
          <p14:tracePt t="97289" x="2470150" y="3151188"/>
          <p14:tracePt t="97297" x="2551113" y="3151188"/>
          <p14:tracePt t="97304" x="2649538" y="3151188"/>
          <p14:tracePt t="97311" x="2746375" y="3151188"/>
          <p14:tracePt t="97319" x="2843213" y="3151188"/>
          <p14:tracePt t="97325" x="2957513" y="3151188"/>
          <p14:tracePt t="97333" x="3006725" y="3151188"/>
          <p14:tracePt t="97339" x="3087688" y="3151188"/>
          <p14:tracePt t="97346" x="3152775" y="3151188"/>
          <p14:tracePt t="97353" x="3201988" y="3151188"/>
          <p14:tracePt t="97360" x="3282950" y="3151188"/>
          <p14:tracePt t="97370" x="3332163" y="3151188"/>
          <p14:tracePt t="97375" x="3397250" y="3135313"/>
          <p14:tracePt t="97382" x="3429000" y="3135313"/>
          <p14:tracePt t="97388" x="3478213" y="3135313"/>
          <p14:tracePt t="97397" x="3509963" y="3117850"/>
          <p14:tracePt t="97403" x="3543300" y="3117850"/>
          <p14:tracePt t="97411" x="3559175" y="3086100"/>
          <p14:tracePt t="97420" x="3590925" y="3070225"/>
          <p14:tracePt t="97425" x="3624263" y="3070225"/>
          <p14:tracePt t="97432" x="3624263" y="3052763"/>
          <p14:tracePt t="97475" x="3656013" y="3036888"/>
          <p14:tracePt t="97481" x="3656013" y="3021013"/>
          <p14:tracePt t="97488" x="3673475" y="2955925"/>
          <p14:tracePt t="97496" x="3689350" y="2940050"/>
          <p14:tracePt t="97503" x="3689350" y="2890838"/>
          <p14:tracePt t="97510" x="3689350" y="2874963"/>
          <p14:tracePt t="97517" x="3689350" y="2841625"/>
          <p14:tracePt t="97524" x="3689350" y="2825750"/>
          <p14:tracePt t="97531" x="3689350" y="2794000"/>
          <p14:tracePt t="97538" x="3689350" y="2776538"/>
          <p14:tracePt t="97547" x="3673475" y="2760663"/>
          <p14:tracePt t="97554" x="3673475" y="2744788"/>
          <p14:tracePt t="97559" x="3656013" y="2728913"/>
          <p14:tracePt t="97568" x="3640138" y="2695575"/>
          <p14:tracePt t="97573" x="3608388" y="2679700"/>
          <p14:tracePt t="97581" x="3543300" y="2614613"/>
          <p14:tracePt t="97587" x="3494088" y="2582863"/>
          <p14:tracePt t="97595" x="3429000" y="2517775"/>
          <p14:tracePt t="97603" x="3379788" y="2468563"/>
          <p14:tracePt t="97609" x="3348038" y="2436813"/>
          <p14:tracePt t="97617" x="3332163" y="2419350"/>
          <p14:tracePt t="97624" x="3314700" y="2387600"/>
          <p14:tracePt t="97638" x="3298825" y="2371725"/>
          <p14:tracePt t="97659" x="3282950" y="2354263"/>
          <p14:tracePt t="97667" x="3249613" y="2338388"/>
          <p14:tracePt t="97673" x="3217863" y="2306638"/>
          <p14:tracePt t="97681" x="3201988" y="2290763"/>
          <p14:tracePt t="97689" x="3168650" y="2257425"/>
          <p14:tracePt t="97695" x="3119438" y="2257425"/>
          <p14:tracePt t="97704" x="3087688" y="2241550"/>
          <p14:tracePt t="97709" x="3071813" y="2225675"/>
          <p14:tracePt t="97718" x="3006725" y="2208213"/>
          <p14:tracePt t="97723" x="2957513" y="2208213"/>
          <p14:tracePt t="97731" x="2892425" y="2208213"/>
          <p14:tracePt t="97737" x="2827338" y="2208213"/>
          <p14:tracePt t="97745" x="2779713" y="2225675"/>
          <p14:tracePt t="97753" x="2730500" y="2225675"/>
          <p14:tracePt t="97759" x="2681288" y="2241550"/>
          <p14:tracePt t="97766" x="2649538" y="2257425"/>
          <p14:tracePt t="97773" x="2632075" y="2257425"/>
          <p14:tracePt t="97782" x="2584450" y="2290763"/>
          <p14:tracePt t="97787" x="2551113" y="2322513"/>
          <p14:tracePt t="97795" x="2535238" y="2338388"/>
          <p14:tracePt t="97802" x="2519363" y="2338388"/>
          <p14:tracePt t="97808" x="2486025" y="2354263"/>
          <p14:tracePt t="97816" x="2454275" y="2403475"/>
          <p14:tracePt t="97822" x="2420938" y="2452688"/>
          <p14:tracePt t="97830" x="2373313" y="2517775"/>
          <p14:tracePt t="97837" x="2355850" y="2533650"/>
          <p14:tracePt t="97844" x="2339975" y="2565400"/>
          <p14:tracePt t="97853" x="2324100" y="2565400"/>
          <p14:tracePt t="97859" x="2290763" y="2582863"/>
          <p14:tracePt t="97865" x="2274888" y="2614613"/>
          <p14:tracePt t="97872" x="2259013" y="2614613"/>
          <p14:tracePt t="97880" x="2243138" y="2614613"/>
          <p14:tracePt t="97887" x="2225675" y="2630488"/>
          <p14:tracePt t="97922" x="2209800" y="2647950"/>
          <p14:tracePt t="97930" x="2178050" y="2663825"/>
          <p14:tracePt t="97936" x="2162175" y="2713038"/>
          <p14:tracePt t="97943" x="2144713" y="2776538"/>
          <p14:tracePt t="97953" x="2128838" y="2841625"/>
          <p14:tracePt t="97957" x="2128838" y="2890838"/>
          <p14:tracePt t="97965" x="2128838" y="2924175"/>
          <p14:tracePt t="97971" x="2128838" y="2955925"/>
          <p14:tracePt t="97980" x="2128838" y="2987675"/>
          <p14:tracePt t="97986" x="2162175" y="3052763"/>
          <p14:tracePt t="97994" x="2178050" y="3070225"/>
          <p14:tracePt t="98001" x="2209800" y="3101975"/>
          <p14:tracePt t="98008" x="2243138" y="3135313"/>
          <p14:tracePt t="98015" x="2290763" y="3167063"/>
          <p14:tracePt t="98021" x="2355850" y="3182938"/>
          <p14:tracePt t="98031" x="2405063" y="3198813"/>
          <p14:tracePt t="98037" x="2501900" y="3216275"/>
          <p14:tracePt t="98043" x="2616200" y="3216275"/>
          <p14:tracePt t="98051" x="2795588" y="3232150"/>
          <p14:tracePt t="98057" x="3006725" y="3232150"/>
          <p14:tracePt t="98065" x="3168650" y="3232150"/>
          <p14:tracePt t="98071" x="3314700" y="3198813"/>
          <p14:tracePt t="98079" x="3460750" y="3182938"/>
          <p14:tracePt t="98086" x="3608388" y="3167063"/>
          <p14:tracePt t="98093" x="3754438" y="3151188"/>
          <p14:tracePt t="98101" x="3867150" y="3151188"/>
          <p14:tracePt t="98107" x="3949700" y="3151188"/>
          <p14:tracePt t="98115" x="3997325" y="3151188"/>
          <p14:tracePt t="98121" x="4014788" y="3151188"/>
          <p14:tracePt t="98129" x="4030663" y="3135313"/>
          <p14:tracePt t="98164" x="4046538" y="3135313"/>
          <p14:tracePt t="98171" x="4046538" y="3117850"/>
          <p14:tracePt t="98178" x="4078288" y="3101975"/>
          <p14:tracePt t="98187" x="4095750" y="3070225"/>
          <p14:tracePt t="98193" x="4111625" y="3021013"/>
          <p14:tracePt t="98200" x="4143375" y="2987675"/>
          <p14:tracePt t="98207" x="4192588" y="2924175"/>
          <p14:tracePt t="98214" x="4208463" y="2890838"/>
          <p14:tracePt t="98220" x="4225925" y="2859088"/>
          <p14:tracePt t="98228" x="4241800" y="2841625"/>
          <p14:tracePt t="98237" x="4241800" y="2825750"/>
          <p14:tracePt t="99011" x="4241800" y="2859088"/>
          <p14:tracePt t="99019" x="4257675" y="2906713"/>
          <p14:tracePt t="99025" x="4257675" y="2940050"/>
          <p14:tracePt t="99032" x="4257675" y="2987675"/>
          <p14:tracePt t="99040" x="4257675" y="3021013"/>
          <p14:tracePt t="99046" x="4257675" y="3036888"/>
          <p14:tracePt t="99055" x="4257675" y="3052763"/>
          <p14:tracePt t="99061" x="4257675" y="3070225"/>
          <p14:tracePt t="99070" x="4257675" y="3086100"/>
          <p14:tracePt t="99076" x="4257675" y="3101975"/>
          <p14:tracePt t="99091" x="4257675" y="3117850"/>
          <p14:tracePt t="99096" x="4257675" y="3135313"/>
          <p14:tracePt t="99105" x="4257675" y="3151188"/>
          <p14:tracePt t="99111" x="4257675" y="3167063"/>
          <p14:tracePt t="99119" x="4257675" y="3216275"/>
          <p14:tracePt t="99126" x="4257675" y="3248025"/>
          <p14:tracePt t="99132" x="4257675" y="3297238"/>
          <p14:tracePt t="99141" x="4257675" y="3328988"/>
          <p14:tracePt t="99146" x="4257675" y="3362325"/>
          <p14:tracePt t="99155" x="4257675" y="3394075"/>
          <p14:tracePt t="100043" x="4241800" y="3394075"/>
          <p14:tracePt t="100063" x="4192588" y="3427413"/>
          <p14:tracePt t="100072" x="4176713" y="3443288"/>
          <p14:tracePt t="100078" x="4127500" y="3459163"/>
          <p14:tracePt t="100086" x="4095750" y="3475038"/>
          <p14:tracePt t="100093" x="4062413" y="3492500"/>
          <p14:tracePt t="100099" x="4046538" y="3492500"/>
          <p14:tracePt t="100108" x="4030663" y="3524250"/>
          <p14:tracePt t="100113" x="3997325" y="3540125"/>
          <p14:tracePt t="100122" x="3981450" y="3557588"/>
          <p14:tracePt t="100126" x="3965575" y="3573463"/>
          <p14:tracePt t="100133" x="3949700" y="3589338"/>
          <p14:tracePt t="100147" x="3932238" y="3605213"/>
          <p14:tracePt t="100154" x="3932238" y="3621088"/>
          <p14:tracePt t="100162" x="3916363" y="3621088"/>
          <p14:tracePt t="100171" x="3900488" y="3638550"/>
          <p14:tracePt t="100176" x="3884613" y="3654425"/>
          <p14:tracePt t="100184" x="3867150" y="3670300"/>
          <p14:tracePt t="100190" x="3851275" y="3686175"/>
          <p14:tracePt t="100198" x="3819525" y="3703638"/>
          <p14:tracePt t="100204" x="3802063" y="3703638"/>
          <p14:tracePt t="100212" x="3802063" y="3719513"/>
          <p14:tracePt t="100220" x="3770313" y="3735388"/>
          <p14:tracePt t="100226" x="3754438" y="3751263"/>
          <p14:tracePt t="100233" x="3705225" y="3816350"/>
          <p14:tracePt t="100240" x="3673475" y="3881438"/>
          <p14:tracePt t="100248" x="3640138" y="3946525"/>
          <p14:tracePt t="100254" x="3640138" y="3995738"/>
          <p14:tracePt t="100262" x="3640138" y="4027488"/>
          <p14:tracePt t="100270" x="3624263" y="4043363"/>
          <p14:tracePt t="100276" x="3624263" y="4060825"/>
          <p14:tracePt t="100319" x="3624263" y="4076700"/>
          <p14:tracePt t="100325" x="3624263" y="4108450"/>
          <p14:tracePt t="100333" x="3624263" y="4141788"/>
          <p14:tracePt t="100339" x="3624263" y="4157663"/>
          <p14:tracePt t="100347" x="3624263" y="4173538"/>
          <p14:tracePt t="100354" x="3624263" y="4191000"/>
          <p14:tracePt t="100361" x="3624263" y="4206875"/>
          <p14:tracePt t="100370" x="3624263" y="4222750"/>
          <p14:tracePt t="100383" x="3624263" y="4238625"/>
          <p14:tracePt t="100389" x="3624263" y="4254500"/>
          <p14:tracePt t="100411" x="3624263" y="4271963"/>
          <p14:tracePt t="100420" x="3624263" y="4287838"/>
          <p14:tracePt t="100433" x="3640138" y="4303713"/>
          <p14:tracePt t="100447" x="3673475" y="4337050"/>
          <p14:tracePt t="100454" x="3689350" y="4352925"/>
          <p14:tracePt t="100461" x="3738563" y="4384675"/>
          <p14:tracePt t="100468" x="3754438" y="4418013"/>
          <p14:tracePt t="100475" x="3786188" y="4433888"/>
          <p14:tracePt t="100482" x="3819525" y="4465638"/>
          <p14:tracePt t="100489" x="3835400" y="4498975"/>
          <p14:tracePt t="100497" x="3867150" y="4514850"/>
          <p14:tracePt t="100504" x="3884613" y="4530725"/>
          <p14:tracePt t="100511" x="3884613" y="4548188"/>
          <p14:tracePt t="100520" x="3900488" y="4564063"/>
          <p14:tracePt t="100525" x="3916363" y="4579938"/>
          <p14:tracePt t="100532" x="3949700" y="4595813"/>
          <p14:tracePt t="100539" x="3997325" y="4613275"/>
          <p14:tracePt t="100546" x="4062413" y="4645025"/>
          <p14:tracePt t="100553" x="4143375" y="4660900"/>
          <p14:tracePt t="100560" x="4225925" y="4678363"/>
          <p14:tracePt t="100568" x="4306888" y="4694238"/>
          <p14:tracePt t="100574" x="4371975" y="4710113"/>
          <p14:tracePt t="100582" x="4419600" y="4710113"/>
          <p14:tracePt t="100588" x="4484688" y="4710113"/>
          <p14:tracePt t="100596" x="4518025" y="4725988"/>
          <p14:tracePt t="100603" x="4533900" y="4725988"/>
          <p14:tracePt t="100610" x="4549775" y="4725988"/>
          <p14:tracePt t="100618" x="4583113" y="4741863"/>
          <p14:tracePt t="100624" x="4614863" y="4741863"/>
          <p14:tracePt t="100632" x="4648200" y="4741863"/>
          <p14:tracePt t="100638" x="4695825" y="4741863"/>
          <p14:tracePt t="100646" x="4794250" y="4741863"/>
          <p14:tracePt t="100653" x="4891088" y="4741863"/>
          <p14:tracePt t="100660" x="5005388" y="4741863"/>
          <p14:tracePt t="100668" x="5102225" y="4741863"/>
          <p14:tracePt t="100674" x="5216525" y="4725988"/>
          <p14:tracePt t="100681" x="5281613" y="4710113"/>
          <p14:tracePt t="100688" x="5346700" y="4694238"/>
          <p14:tracePt t="100696" x="5411788" y="4694238"/>
          <p14:tracePt t="100704" x="5443538" y="4678363"/>
          <p14:tracePt t="100709" x="5476875" y="4660900"/>
          <p14:tracePt t="100717" x="5492750" y="4645025"/>
          <p14:tracePt t="100723" x="5526088" y="4645025"/>
          <p14:tracePt t="100731" x="5541963" y="4629150"/>
          <p14:tracePt t="100737" x="5557838" y="4613275"/>
          <p14:tracePt t="100745" x="5591175" y="4595813"/>
          <p14:tracePt t="100754" x="5622925" y="4548188"/>
          <p14:tracePt t="100759" x="5654675" y="4530725"/>
          <p14:tracePt t="100767" x="5672138" y="4483100"/>
          <p14:tracePt t="100773" x="5688013" y="4418013"/>
          <p14:tracePt t="100781" x="5703888" y="4402138"/>
          <p14:tracePt t="100787" x="5737225" y="4368800"/>
          <p14:tracePt t="100795" x="5737225" y="4337050"/>
          <p14:tracePt t="100803" x="5753100" y="4303713"/>
          <p14:tracePt t="100809" x="5768975" y="4287838"/>
          <p14:tracePt t="100817" x="5768975" y="4238625"/>
          <p14:tracePt t="100823" x="5784850" y="4206875"/>
          <p14:tracePt t="100831" x="5784850" y="4173538"/>
          <p14:tracePt t="100837" x="5784850" y="4141788"/>
          <p14:tracePt t="100844" x="5784850" y="4108450"/>
          <p14:tracePt t="100854" x="5784850" y="4043363"/>
          <p14:tracePt t="100859" x="5784850" y="4027488"/>
          <p14:tracePt t="100866" x="5768975" y="4011613"/>
          <p14:tracePt t="100872" x="5768975" y="3979863"/>
          <p14:tracePt t="100881" x="5753100" y="3946525"/>
          <p14:tracePt t="100887" x="5753100" y="3930650"/>
          <p14:tracePt t="100895" x="5719763" y="3897313"/>
          <p14:tracePt t="100904" x="5688013" y="3881438"/>
          <p14:tracePt t="100909" x="5654675" y="3832225"/>
          <p14:tracePt t="100916" x="5591175" y="3816350"/>
          <p14:tracePt t="100922" x="5557838" y="3784600"/>
          <p14:tracePt t="100930" x="5508625" y="3751263"/>
          <p14:tracePt t="100937" x="5461000" y="3735388"/>
          <p14:tracePt t="100944" x="5427663" y="3719513"/>
          <p14:tracePt t="100952" x="5411788" y="3719513"/>
          <p14:tracePt t="100958" x="5346700" y="3703638"/>
          <p14:tracePt t="100966" x="5281613" y="3686175"/>
          <p14:tracePt t="100972" x="5200650" y="3686175"/>
          <p14:tracePt t="100980" x="5102225" y="3686175"/>
          <p14:tracePt t="100987" x="5037138" y="3670300"/>
          <p14:tracePt t="100994" x="4940300" y="3654425"/>
          <p14:tracePt t="101002" x="4875213" y="3654425"/>
          <p14:tracePt t="101008" x="4826000" y="3638550"/>
          <p14:tracePt t="101015" x="4794250" y="3638550"/>
          <p14:tracePt t="101022" x="4760913" y="3638550"/>
          <p14:tracePt t="101029" x="4745038" y="3638550"/>
          <p14:tracePt t="101037" x="4729163" y="3638550"/>
          <p14:tracePt t="101044" x="4695825" y="3638550"/>
          <p14:tracePt t="101051" x="4679950" y="3638550"/>
          <p14:tracePt t="101058" x="4648200" y="3638550"/>
          <p14:tracePt t="101065" x="4583113" y="3654425"/>
          <p14:tracePt t="101072" x="4533900" y="3654425"/>
          <p14:tracePt t="101080" x="4452938" y="3654425"/>
          <p14:tracePt t="101087" x="4356100" y="3654425"/>
          <p14:tracePt t="101093" x="4306888" y="3654425"/>
          <p14:tracePt t="101101" x="4241800" y="3654425"/>
          <p14:tracePt t="101107" x="4192588" y="3654425"/>
          <p14:tracePt t="101115" x="4160838" y="3654425"/>
          <p14:tracePt t="101122" x="4143375" y="3654425"/>
          <p14:tracePt t="101129" x="4127500" y="3670300"/>
          <p14:tracePt t="101138" x="4111625" y="3670300"/>
          <p14:tracePt t="101143" x="4095750" y="3670300"/>
          <p14:tracePt t="101151" x="4062413" y="3686175"/>
          <p14:tracePt t="101157" x="4046538" y="3703638"/>
          <p14:tracePt t="101165" x="3997325" y="3703638"/>
          <p14:tracePt t="101171" x="3949700" y="3719513"/>
          <p14:tracePt t="101179" x="3900488" y="3735388"/>
          <p14:tracePt t="101187" x="3851275" y="3751263"/>
          <p14:tracePt t="101193" x="3819525" y="3768725"/>
          <p14:tracePt t="101201" x="3786188" y="3784600"/>
          <p14:tracePt t="101208" x="3738563" y="3800475"/>
          <p14:tracePt t="101214" x="3705225" y="3849688"/>
          <p14:tracePt t="101221" x="3640138" y="3865563"/>
          <p14:tracePt t="101229" x="3624263" y="3881438"/>
          <p14:tracePt t="101236" x="3608388" y="3897313"/>
          <p14:tracePt t="101243" x="3590925" y="3897313"/>
          <p14:tracePt t="101343" x="3590925" y="3914775"/>
          <p14:tracePt t="101358" x="3575050" y="3946525"/>
          <p14:tracePt t="101364" x="3575050" y="3995738"/>
          <p14:tracePt t="101372" x="3543300" y="4060825"/>
          <p14:tracePt t="101378" x="3543300" y="4076700"/>
          <p14:tracePt t="101390" x="3543300" y="4092575"/>
          <p14:tracePt t="101400" x="3543300" y="4108450"/>
          <p14:tracePt t="118128" x="3543300" y="4125913"/>
          <p14:tracePt t="118141" x="3543300" y="4141788"/>
          <p14:tracePt t="118163" x="3543300" y="4157663"/>
          <p14:tracePt t="118185" x="3543300" y="4173538"/>
          <p14:tracePt t="118199" x="3543300" y="4191000"/>
          <p14:tracePt t="118213" x="3543300" y="4206875"/>
          <p14:tracePt t="118227" x="3543300" y="4222750"/>
          <p14:tracePt t="118234" x="3559175" y="4222750"/>
          <p14:tracePt t="118243" x="3575050" y="4238625"/>
          <p14:tracePt t="118248" x="3590925" y="4254500"/>
          <p14:tracePt t="118257" x="3624263" y="4271963"/>
          <p14:tracePt t="118263" x="3640138" y="4287838"/>
          <p14:tracePt t="118270" x="3673475" y="4303713"/>
          <p14:tracePt t="118278" x="3705225" y="4319588"/>
          <p14:tracePt t="118283" x="3721100" y="4319588"/>
          <p14:tracePt t="118290" x="3754438" y="4337050"/>
          <p14:tracePt t="118297" x="3786188" y="4368800"/>
          <p14:tracePt t="118306" x="3819525" y="4368800"/>
          <p14:tracePt t="118311" x="3851275" y="4384675"/>
          <p14:tracePt t="118318" x="3884613" y="4402138"/>
          <p14:tracePt t="118325" x="3932238" y="4402138"/>
          <p14:tracePt t="118332" x="3965575" y="4418013"/>
          <p14:tracePt t="118340" x="4014788" y="4433888"/>
          <p14:tracePt t="118346" x="4062413" y="4465638"/>
          <p14:tracePt t="118355" x="4143375" y="4514850"/>
          <p14:tracePt t="118361" x="4160838" y="4530725"/>
          <p14:tracePt t="118369" x="4208463" y="4548188"/>
          <p14:tracePt t="118375" x="4241800" y="4564063"/>
          <p14:tracePt t="118383" x="4257675" y="4579938"/>
          <p14:tracePt t="118389" x="4273550" y="4579938"/>
          <p14:tracePt t="118405" x="4273550" y="4595813"/>
          <p14:tracePt t="118411" x="4291013" y="4595813"/>
          <p14:tracePt t="118433" x="4306888" y="4595813"/>
          <p14:tracePt t="118710" x="4291013" y="4595813"/>
          <p14:tracePt t="118717" x="4241800" y="4629150"/>
          <p14:tracePt t="118724" x="4192588" y="4645025"/>
          <p14:tracePt t="118732" x="4160838" y="4660900"/>
          <p14:tracePt t="118738" x="4111625" y="4660900"/>
          <p14:tracePt t="118746" x="4095750" y="4694238"/>
          <p14:tracePt t="118753" x="4046538" y="4710113"/>
          <p14:tracePt t="118759" x="4014788" y="4710113"/>
          <p14:tracePt t="118766" x="3981450" y="4741863"/>
          <p14:tracePt t="118773" x="3932238" y="4759325"/>
          <p14:tracePt t="118781" x="3867150" y="4775200"/>
          <p14:tracePt t="118788" x="3819525" y="4806950"/>
          <p14:tracePt t="118795" x="3754438" y="4806950"/>
          <p14:tracePt t="118803" x="3673475" y="4824413"/>
          <p14:tracePt t="118809" x="3624263" y="4824413"/>
          <p14:tracePt t="118817" x="3543300" y="4840288"/>
          <p14:tracePt t="118823" x="3509963" y="4840288"/>
          <p14:tracePt t="118831" x="3478213" y="4840288"/>
          <p14:tracePt t="118839" x="3444875" y="4840288"/>
          <p14:tracePt t="118845" x="3413125" y="4840288"/>
          <p14:tracePt t="118853" x="3379788" y="4840288"/>
          <p14:tracePt t="118859" x="3332163" y="4840288"/>
          <p14:tracePt t="118866" x="3282950" y="4856163"/>
          <p14:tracePt t="118873" x="3201988" y="4856163"/>
          <p14:tracePt t="118881" x="3136900" y="4889500"/>
          <p14:tracePt t="118889" x="3087688" y="4905375"/>
          <p14:tracePt t="118895" x="3071813" y="4921250"/>
          <p14:tracePt t="118902" x="3022600" y="4921250"/>
          <p14:tracePt t="118908" x="3006725" y="4953000"/>
          <p14:tracePt t="118916" x="2973388" y="4953000"/>
          <p14:tracePt t="118922" x="2957513" y="4970463"/>
          <p14:tracePt t="118938" x="2925763" y="4970463"/>
          <p14:tracePt t="118944" x="2925763" y="4986338"/>
          <p14:tracePt t="118972" x="2908300" y="5002213"/>
          <p14:tracePt t="118980" x="2892425" y="5002213"/>
          <p14:tracePt t="118989" x="2876550" y="5018088"/>
          <p14:tracePt t="118994" x="2860675" y="5018088"/>
          <p14:tracePt t="119002" x="2827338" y="5018088"/>
          <p14:tracePt t="119008" x="2811463" y="5035550"/>
          <p14:tracePt t="119016" x="2779713" y="5051425"/>
          <p14:tracePt t="119023" x="2730500" y="5067300"/>
          <p14:tracePt t="119030" x="2665413" y="5100638"/>
          <p14:tracePt t="119039" x="2600325" y="5116513"/>
          <p14:tracePt t="119044" x="2551113" y="5132388"/>
          <p14:tracePt t="119051" x="2486025" y="5148263"/>
          <p14:tracePt t="119057" x="2454275" y="5148263"/>
          <p14:tracePt t="119065" x="2405063" y="5164138"/>
          <p14:tracePt t="119072" x="2373313" y="5181600"/>
          <p14:tracePt t="119080" x="2339975" y="5181600"/>
          <p14:tracePt t="119089" x="2274888" y="5181600"/>
          <p14:tracePt t="119094" x="2243138" y="5197475"/>
          <p14:tracePt t="119101" x="2209800" y="5213350"/>
          <p14:tracePt t="119107" x="2178050" y="5229225"/>
          <p14:tracePt t="119115" x="2162175" y="5246688"/>
          <p14:tracePt t="119122" x="2128838" y="5246688"/>
          <p14:tracePt t="119130" x="2112963" y="5262563"/>
          <p14:tracePt t="119137" x="2097088" y="5262563"/>
          <p14:tracePt t="119143" x="2079625" y="5278438"/>
          <p14:tracePt t="119157" x="2063750" y="5311775"/>
          <p14:tracePt t="119165" x="2032000" y="5327650"/>
          <p14:tracePt t="119172" x="1982788" y="5359400"/>
          <p14:tracePt t="119179" x="1966913" y="5408613"/>
          <p14:tracePt t="119187" x="1933575" y="5440363"/>
          <p14:tracePt t="119192" x="1901825" y="5457825"/>
          <p14:tracePt t="119201" x="1884363" y="5489575"/>
          <p14:tracePt t="119207" x="1868488" y="5538788"/>
          <p14:tracePt t="119215" x="1852613" y="5554663"/>
          <p14:tracePt t="119250" x="1852613" y="5570538"/>
          <p14:tracePt t="119257" x="1852613" y="5603875"/>
          <p14:tracePt t="119265" x="1836738" y="5635625"/>
          <p14:tracePt t="119273" x="1836738" y="5651500"/>
          <p14:tracePt t="119279" x="1836738" y="5684838"/>
          <p14:tracePt t="119287" x="1836738" y="5700713"/>
          <p14:tracePt t="119293" x="1852613" y="5716588"/>
          <p14:tracePt t="119300" x="1852613" y="5734050"/>
          <p14:tracePt t="119306" x="1868488" y="5749925"/>
          <p14:tracePt t="119314" x="1868488" y="5765800"/>
          <p14:tracePt t="119322" x="1884363" y="5797550"/>
          <p14:tracePt t="119337" x="1884363" y="5815013"/>
          <p14:tracePt t="119342" x="1901825" y="5815013"/>
          <p14:tracePt t="119350" x="1917700" y="5830888"/>
          <p14:tracePt t="119356" x="1917700" y="5846763"/>
          <p14:tracePt t="119364" x="1933575" y="5880100"/>
          <p14:tracePt t="119373" x="1933575" y="5911850"/>
          <p14:tracePt t="119378" x="1949450" y="5927725"/>
          <p14:tracePt t="119386" x="1966913" y="5961063"/>
          <p14:tracePt t="119392" x="1982788" y="5992813"/>
          <p14:tracePt t="119400" x="2014538" y="6026150"/>
          <p14:tracePt t="119406" x="2032000" y="6073775"/>
          <p14:tracePt t="119414" x="2047875" y="6091238"/>
          <p14:tracePt t="119423" x="2063750" y="6107113"/>
          <p14:tracePt t="119435" x="2079625" y="6122988"/>
          <p14:tracePt t="119441" x="2112963" y="6138863"/>
          <p14:tracePt t="119449" x="2128838" y="6172200"/>
          <p14:tracePt t="119456" x="2162175" y="6172200"/>
          <p14:tracePt t="119464" x="2209800" y="6188075"/>
          <p14:tracePt t="119472" x="2243138" y="6188075"/>
          <p14:tracePt t="119478" x="2274888" y="6203950"/>
          <p14:tracePt t="119485" x="2355850" y="6203950"/>
          <p14:tracePt t="119491" x="2420938" y="6203950"/>
          <p14:tracePt t="119499" x="2501900" y="6219825"/>
          <p14:tracePt t="119506" x="2584450" y="6237288"/>
          <p14:tracePt t="119513" x="2681288" y="6237288"/>
          <p14:tracePt t="119522" x="2779713" y="6237288"/>
          <p14:tracePt t="119527" x="2876550" y="6253163"/>
          <p14:tracePt t="119534" x="2973388" y="6253163"/>
          <p14:tracePt t="119541" x="3038475" y="6269038"/>
          <p14:tracePt t="119549" x="3103563" y="6269038"/>
          <p14:tracePt t="119556" x="3136900" y="6284913"/>
          <p14:tracePt t="119563" x="3184525" y="6284913"/>
          <p14:tracePt t="119572" x="3201988" y="6302375"/>
          <p14:tracePt t="119577" x="3233738" y="6302375"/>
          <p14:tracePt t="119584" x="3267075" y="6302375"/>
          <p14:tracePt t="119591" x="3314700" y="6302375"/>
          <p14:tracePt t="119599" x="3348038" y="6302375"/>
          <p14:tracePt t="119606" x="3413125" y="6302375"/>
          <p14:tracePt t="119613" x="3478213" y="6302375"/>
          <p14:tracePt t="119622" x="3575050" y="6253163"/>
          <p14:tracePt t="119627" x="3705225" y="6237288"/>
          <p14:tracePt t="119634" x="3835400" y="6237288"/>
          <p14:tracePt t="119641" x="3981450" y="6237288"/>
          <p14:tracePt t="119649" x="4078288" y="6219825"/>
          <p14:tracePt t="119656" x="4176713" y="6203950"/>
          <p14:tracePt t="119663" x="4225925" y="6188075"/>
          <p14:tracePt t="119670" x="4291013" y="6172200"/>
          <p14:tracePt t="119677" x="4306888" y="6138863"/>
          <p14:tracePt t="119684" x="4338638" y="6122988"/>
          <p14:tracePt t="119690" x="4387850" y="6107113"/>
          <p14:tracePt t="119698" x="4387850" y="6091238"/>
          <p14:tracePt t="119706" x="4403725" y="6073775"/>
          <p14:tracePt t="119712" x="4419600" y="6073775"/>
          <p14:tracePt t="119719" x="4437063" y="6073775"/>
          <p14:tracePt t="119726" x="4437063" y="6042025"/>
          <p14:tracePt t="119734" x="4468813" y="6026150"/>
          <p14:tracePt t="119740" x="4484688" y="6008688"/>
          <p14:tracePt t="119748" x="4502150" y="5945188"/>
          <p14:tracePt t="119756" x="4533900" y="5895975"/>
          <p14:tracePt t="119762" x="4533900" y="5815013"/>
          <p14:tracePt t="119770" x="4533900" y="5765800"/>
          <p14:tracePt t="119776" x="4533900" y="5668963"/>
          <p14:tracePt t="119783" x="4533900" y="5619750"/>
          <p14:tracePt t="119790" x="4502150" y="5538788"/>
          <p14:tracePt t="119798" x="4502150" y="5505450"/>
          <p14:tracePt t="119805" x="4484688" y="5440363"/>
          <p14:tracePt t="119812" x="4468813" y="5408613"/>
          <p14:tracePt t="119820" x="4452938" y="5375275"/>
          <p14:tracePt t="119826" x="4452938" y="5359400"/>
          <p14:tracePt t="119833" x="4452938" y="5343525"/>
          <p14:tracePt t="119840" x="4437063" y="5327650"/>
          <p14:tracePt t="119856" x="4419600" y="5311775"/>
          <p14:tracePt t="119861" x="4403725" y="5294313"/>
          <p14:tracePt t="119869" x="4387850" y="5262563"/>
          <p14:tracePt t="119875" x="4356100" y="5246688"/>
          <p14:tracePt t="119883" x="4338638" y="5229225"/>
          <p14:tracePt t="119889" x="4291013" y="5213350"/>
          <p14:tracePt t="119897" x="4241800" y="5197475"/>
          <p14:tracePt t="119905" x="4176713" y="5181600"/>
          <p14:tracePt t="119911" x="4111625" y="5164138"/>
          <p14:tracePt t="119919" x="4046538" y="5132388"/>
          <p14:tracePt t="119926" x="3965575" y="5132388"/>
          <p14:tracePt t="119933" x="3900488" y="5116513"/>
          <p14:tracePt t="119939" x="3867150" y="5116513"/>
          <p14:tracePt t="119947" x="3819525" y="5100638"/>
          <p14:tracePt t="119955" x="3786188" y="5100638"/>
          <p14:tracePt t="119961" x="3738563" y="5100638"/>
          <p14:tracePt t="119970" x="3705225" y="5100638"/>
          <p14:tracePt t="119975" x="3656013" y="5100638"/>
          <p14:tracePt t="119983" x="3624263" y="5100638"/>
          <p14:tracePt t="119989" x="3525838" y="5100638"/>
          <p14:tracePt t="119997" x="3413125" y="5100638"/>
          <p14:tracePt t="120006" x="3267075" y="5116513"/>
          <p14:tracePt t="120011" x="3152775" y="5116513"/>
          <p14:tracePt t="120018" x="3038475" y="5132388"/>
          <p14:tracePt t="120024" x="2973388" y="5132388"/>
          <p14:tracePt t="120032" x="2892425" y="5148263"/>
          <p14:tracePt t="120039" x="2860675" y="5148263"/>
          <p14:tracePt t="120046" x="2795588" y="5164138"/>
          <p14:tracePt t="120056" x="2730500" y="5164138"/>
          <p14:tracePt t="120060" x="2665413" y="5181600"/>
          <p14:tracePt t="120068" x="2566988" y="5181600"/>
          <p14:tracePt t="120074" x="2519363" y="5181600"/>
          <p14:tracePt t="120082" x="2454275" y="5197475"/>
          <p14:tracePt t="120089" x="2405063" y="5213350"/>
          <p14:tracePt t="120096" x="2355850" y="5229225"/>
          <p14:tracePt t="120105" x="2324100" y="5246688"/>
          <p14:tracePt t="120110" x="2308225" y="5246688"/>
          <p14:tracePt t="120118" x="2290763" y="5262563"/>
          <p14:tracePt t="120124" x="2259013" y="5294313"/>
          <p14:tracePt t="120132" x="2225675" y="5311775"/>
          <p14:tracePt t="120139" x="2193925" y="5359400"/>
          <p14:tracePt t="120146" x="2144713" y="5424488"/>
          <p14:tracePt t="120154" x="2112963" y="5473700"/>
          <p14:tracePt t="120159" x="2079625" y="5538788"/>
          <p14:tracePt t="120168" x="2063750" y="5570538"/>
          <p14:tracePt t="120174" x="2032000" y="5603875"/>
          <p14:tracePt t="120182" x="2014538" y="5635625"/>
          <p14:tracePt t="120190" x="1998663" y="5651500"/>
          <p14:tracePt t="120203" x="1982788" y="5668963"/>
          <p14:tracePt t="120209" x="1982788" y="5684838"/>
          <p14:tracePt t="120218" x="1966913" y="5700713"/>
          <p14:tracePt t="120224" x="1966913" y="5716588"/>
          <p14:tracePt t="120232" x="1949450" y="5716588"/>
          <p14:tracePt t="120246" x="1949450" y="5734050"/>
          <p14:tracePt t="120260" x="1933575" y="5765800"/>
          <p14:tracePt t="120267" x="1933575" y="5815013"/>
          <p14:tracePt t="120273" x="1966913" y="5911850"/>
          <p14:tracePt t="120283" x="1982788" y="5992813"/>
          <p14:tracePt t="120288" x="2047875" y="6073775"/>
          <p14:tracePt t="120295" x="2097088" y="6138863"/>
          <p14:tracePt t="120303" x="2162175" y="6219825"/>
          <p14:tracePt t="120309" x="2178050" y="6253163"/>
          <p14:tracePt t="120317" x="2225675" y="6284913"/>
          <p14:tracePt t="120323" x="2243138" y="6318250"/>
          <p14:tracePt t="120331" x="2274888" y="6350000"/>
          <p14:tracePt t="120339" x="2290763" y="6367463"/>
          <p14:tracePt t="120344" x="2339975" y="6415088"/>
          <p14:tracePt t="120353" x="2389188" y="6448425"/>
          <p14:tracePt t="120359" x="2438400" y="6464300"/>
          <p14:tracePt t="120367" x="2486025" y="6480175"/>
          <p14:tracePt t="120373" x="2566988" y="6529388"/>
          <p14:tracePt t="120381" x="2632075" y="6529388"/>
          <p14:tracePt t="120390" x="2730500" y="6545263"/>
          <p14:tracePt t="120395" x="2795588" y="6578600"/>
          <p14:tracePt t="120402" x="2892425" y="6610350"/>
          <p14:tracePt t="120408" x="3022600" y="6691313"/>
          <p14:tracePt t="120417" x="3152775" y="6724650"/>
          <p14:tracePt t="120423" x="3267075" y="6789738"/>
          <p14:tracePt t="120431" x="3332163" y="6837363"/>
          <p14:tracePt t="120439" x="3413125" y="6853238"/>
          <p14:tracePt t="120444" x="3444875" y="6886575"/>
          <p14:tracePt t="120453" x="3478213" y="6886575"/>
          <p14:tracePt t="120458" x="3478213" y="6902450"/>
          <p14:tracePt t="134418" x="3543300" y="6805613"/>
          <p14:tracePt t="134426" x="3640138" y="6659563"/>
          <p14:tracePt t="134433" x="3673475" y="6545263"/>
          <p14:tracePt t="134445" x="3721100" y="6415088"/>
          <p14:tracePt t="134447" x="3754438" y="6318250"/>
          <p14:tracePt t="134454" x="3786188" y="6203950"/>
          <p14:tracePt t="134461" x="3786188" y="6107113"/>
          <p14:tracePt t="134469" x="3786188" y="5961063"/>
          <p14:tracePt t="134478" x="3786188" y="5880100"/>
          <p14:tracePt t="134482" x="3738563" y="5765800"/>
          <p14:tracePt t="134492" x="3689350" y="5684838"/>
          <p14:tracePt t="134497" x="3575050" y="5635625"/>
          <p14:tracePt t="134503" x="3444875" y="5538788"/>
          <p14:tracePt t="134511" x="3298825" y="5489575"/>
          <p14:tracePt t="134517" x="3152775" y="5424488"/>
          <p14:tracePt t="134527" x="3038475" y="5392738"/>
          <p14:tracePt t="134532" x="2908300" y="5359400"/>
          <p14:tracePt t="134540" x="2762250" y="5311775"/>
          <p14:tracePt t="134547" x="2649538" y="5311775"/>
          <p14:tracePt t="134553" x="2551113" y="5294313"/>
          <p14:tracePt t="134559" x="2470150" y="5294313"/>
          <p14:tracePt t="134566" x="2389188" y="5294313"/>
          <p14:tracePt t="134574" x="2355850" y="5294313"/>
          <p14:tracePt t="134580" x="2339975" y="5294313"/>
          <p14:tracePt t="134587" x="2308225" y="5294313"/>
          <p14:tracePt t="134595" x="2290763" y="5294313"/>
          <p14:tracePt t="134601" x="2274888" y="5294313"/>
          <p14:tracePt t="134609" x="2259013" y="5294313"/>
          <p14:tracePt t="134617" x="2259013" y="5278438"/>
          <p14:tracePt t="134624" x="2243138" y="5278438"/>
          <p14:tracePt t="134631" x="2225675" y="5262563"/>
          <p14:tracePt t="134640" x="2193925" y="5262563"/>
          <p14:tracePt t="134645" x="2162175" y="5262563"/>
          <p14:tracePt t="134652" x="2097088" y="5262563"/>
          <p14:tracePt t="134659" x="2014538" y="5294313"/>
          <p14:tracePt t="134666" x="1917700" y="5327650"/>
          <p14:tracePt t="134674" x="1836738" y="5359400"/>
          <p14:tracePt t="134680" x="1755775" y="5392738"/>
          <p14:tracePt t="134689" x="1722438" y="5424488"/>
          <p14:tracePt t="134694" x="1690688" y="5440363"/>
          <p14:tracePt t="134708" x="1673225" y="5457825"/>
          <p14:tracePt t="134724" x="1657350" y="5554663"/>
          <p14:tracePt t="134730" x="1657350" y="5635625"/>
          <p14:tracePt t="134738" x="1690688" y="5734050"/>
          <p14:tracePt t="134745" x="1722438" y="5862638"/>
          <p14:tracePt t="134752" x="1771650" y="5927725"/>
          <p14:tracePt t="134758" x="1820863" y="5976938"/>
          <p14:tracePt t="134766" x="1884363" y="6057900"/>
          <p14:tracePt t="134774" x="1949450" y="6107113"/>
          <p14:tracePt t="134780" x="2032000" y="6138863"/>
          <p14:tracePt t="134788" x="2097088" y="6188075"/>
          <p14:tracePt t="134795" x="2144713" y="6203950"/>
          <p14:tracePt t="134801" x="2178050" y="6203950"/>
          <p14:tracePt t="134808" x="2209800" y="6203950"/>
          <p14:tracePt t="134816" x="2259013" y="6203950"/>
          <p14:tracePt t="134823" x="2324100" y="6203950"/>
          <p14:tracePt t="134830" x="2373313" y="6203950"/>
          <p14:tracePt t="134837" x="2405063" y="6203950"/>
          <p14:tracePt t="134844" x="2438400" y="6203950"/>
          <p14:tracePt t="134852" x="2454275" y="6188075"/>
          <p14:tracePt t="134858" x="2486025" y="6172200"/>
          <p14:tracePt t="134866" x="2535238" y="6122988"/>
          <p14:tracePt t="134874" x="2616200" y="6073775"/>
          <p14:tracePt t="134880" x="2665413" y="6008688"/>
          <p14:tracePt t="134887" x="2730500" y="5961063"/>
          <p14:tracePt t="134894" x="2762250" y="5895975"/>
          <p14:tracePt t="134901" x="2811463" y="5846763"/>
          <p14:tracePt t="134907" x="2827338" y="5797550"/>
          <p14:tracePt t="134915" x="2843213" y="5781675"/>
          <p14:tracePt t="134923" x="2860675" y="5765800"/>
          <p14:tracePt t="134929" x="2876550" y="5734050"/>
          <p14:tracePt t="134937" x="2892425" y="5700713"/>
          <p14:tracePt t="134943" x="2908300" y="5668963"/>
          <p14:tracePt t="134951" x="2925763" y="5603875"/>
          <p14:tracePt t="134958" x="2925763" y="5522913"/>
          <p14:tracePt t="134965" x="2892425" y="5392738"/>
          <p14:tracePt t="134973" x="2860675" y="5246688"/>
          <p14:tracePt t="134978" x="2843213" y="5132388"/>
          <p14:tracePt t="134987" x="2811463" y="5051425"/>
          <p14:tracePt t="134993" x="2795588" y="5002213"/>
          <p14:tracePt t="135001" x="2746375" y="4937125"/>
          <p14:tracePt t="135008" x="2697163" y="4856163"/>
          <p14:tracePt t="135015" x="2681288" y="4775200"/>
          <p14:tracePt t="135023" x="2616200" y="4678363"/>
          <p14:tracePt t="135028" x="2584450" y="4595813"/>
          <p14:tracePt t="135036" x="2566988" y="4530725"/>
          <p14:tracePt t="135042" x="2551113" y="4449763"/>
          <p14:tracePt t="135051" x="2501900" y="4368800"/>
          <p14:tracePt t="135057" x="2501900" y="4337050"/>
          <p14:tracePt t="135065" x="2486025" y="4271963"/>
          <p14:tracePt t="135074" x="2470150" y="4222750"/>
          <p14:tracePt t="135079" x="2470150" y="4157663"/>
          <p14:tracePt t="135086" x="2454275" y="4108450"/>
          <p14:tracePt t="135092" x="2438400" y="4043363"/>
          <p14:tracePt t="135100" x="2438400" y="3995738"/>
          <p14:tracePt t="135107" x="2438400" y="3962400"/>
          <p14:tracePt t="135115" x="2438400" y="3914775"/>
          <p14:tracePt t="135122" x="2420938" y="3897313"/>
          <p14:tracePt t="135129" x="2405063" y="3865563"/>
          <p14:tracePt t="135136" x="2405063" y="3849688"/>
          <p14:tracePt t="135421" x="2324100" y="3816350"/>
          <p14:tracePt t="135428" x="2243138" y="3768725"/>
          <p14:tracePt t="135435" x="2144713" y="3719513"/>
          <p14:tracePt t="135445" x="2079625" y="3703638"/>
          <p14:tracePt t="135449" x="2014538" y="3703638"/>
          <p14:tracePt t="135459" x="1982788" y="3686175"/>
          <p14:tracePt t="135464" x="1933575" y="3670300"/>
          <p14:tracePt t="135470" x="1917700" y="3654425"/>
          <p14:tracePt t="135480" x="1868488" y="3654425"/>
          <p14:tracePt t="135485" x="1852613" y="3621088"/>
          <p14:tracePt t="135493" x="1820863" y="3621088"/>
          <p14:tracePt t="135499" x="1803400" y="3621088"/>
          <p14:tracePt t="135508" x="1787525" y="3621088"/>
          <p14:tracePt t="135514" x="1771650" y="3605213"/>
          <p14:tracePt t="135520" x="1722438" y="3605213"/>
          <p14:tracePt t="135528" x="1657350" y="3605213"/>
          <p14:tracePt t="135534" x="1560513" y="3605213"/>
          <p14:tracePt t="135544" x="1446213" y="3605213"/>
          <p14:tracePt t="135548" x="1349375" y="3605213"/>
          <p14:tracePt t="135560" x="1250950" y="3605213"/>
          <p14:tracePt t="135563" x="1185863" y="3605213"/>
          <p14:tracePt t="135570" x="1154113" y="3605213"/>
          <p14:tracePt t="135578" x="1120775" y="3605213"/>
          <p14:tracePt t="135584" x="1089025" y="3605213"/>
          <p14:tracePt t="135594" x="1073150" y="3605213"/>
          <p14:tracePt t="135598" x="1055688" y="3605213"/>
          <p14:tracePt t="135620" x="1039813" y="3605213"/>
          <p14:tracePt t="135641" x="1023938" y="3605213"/>
          <p14:tracePt t="135648" x="990600" y="3638550"/>
          <p14:tracePt t="135657" x="974725" y="3654425"/>
          <p14:tracePt t="135663" x="927100" y="3670300"/>
          <p14:tracePt t="135669" x="893763" y="3703638"/>
          <p14:tracePt t="135677" x="862013" y="3735388"/>
          <p14:tracePt t="135684" x="828675" y="3751263"/>
          <p14:tracePt t="135692" x="796925" y="3784600"/>
          <p14:tracePt t="135698" x="779463" y="3800475"/>
          <p14:tracePt t="135705" x="763588" y="3816350"/>
          <p14:tracePt t="135714" x="763588" y="3832225"/>
          <p14:tracePt t="135722" x="747713" y="3849688"/>
          <p14:tracePt t="135732" x="731838" y="3849688"/>
          <p14:tracePt t="135740" x="731838" y="3881438"/>
          <p14:tracePt t="135746" x="698500" y="3946525"/>
          <p14:tracePt t="135753" x="666750" y="4027488"/>
          <p14:tracePt t="135761" x="649288" y="4060825"/>
          <p14:tracePt t="135767" x="617538" y="4125913"/>
          <p14:tracePt t="135775" x="601663" y="4157663"/>
          <p14:tracePt t="135782" x="601663" y="4191000"/>
          <p14:tracePt t="135790" x="601663" y="4238625"/>
          <p14:tracePt t="135796" x="601663" y="4254500"/>
          <p14:tracePt t="135803" x="601663" y="4303713"/>
          <p14:tracePt t="135811" x="601663" y="4352925"/>
          <p14:tracePt t="135817" x="601663" y="4402138"/>
          <p14:tracePt t="135825" x="633413" y="4449763"/>
          <p14:tracePt t="135832" x="666750" y="4498975"/>
          <p14:tracePt t="135841" x="682625" y="4530725"/>
          <p14:tracePt t="135847" x="698500" y="4564063"/>
          <p14:tracePt t="135853" x="714375" y="4613275"/>
          <p14:tracePt t="135860" x="747713" y="4678363"/>
          <p14:tracePt t="135868" x="763588" y="4710113"/>
          <p14:tracePt t="135875" x="779463" y="4725988"/>
          <p14:tracePt t="135883" x="779463" y="4741863"/>
          <p14:tracePt t="135897" x="796925" y="4775200"/>
          <p14:tracePt t="135910" x="812800" y="4791075"/>
          <p14:tracePt t="135918" x="844550" y="4791075"/>
          <p14:tracePt t="135925" x="862013" y="4806950"/>
          <p14:tracePt t="135932" x="893763" y="4824413"/>
          <p14:tracePt t="135941" x="942975" y="4840288"/>
          <p14:tracePt t="135946" x="974725" y="4840288"/>
          <p14:tracePt t="135954" x="1008063" y="4840288"/>
          <p14:tracePt t="135960" x="1055688" y="4840288"/>
          <p14:tracePt t="135968" x="1073150" y="4840288"/>
          <p14:tracePt t="135974" x="1120775" y="4824413"/>
          <p14:tracePt t="135982" x="1203325" y="4806950"/>
          <p14:tracePt t="135991" x="1266825" y="4791075"/>
          <p14:tracePt t="135996" x="1349375" y="4775200"/>
          <p14:tracePt t="136003" x="1446213" y="4775200"/>
          <p14:tracePt t="136009" x="1560513" y="4725988"/>
          <p14:tracePt t="136018" x="1657350" y="4710113"/>
          <p14:tracePt t="136024" x="1738313" y="4694238"/>
          <p14:tracePt t="136032" x="1852613" y="4660900"/>
          <p14:tracePt t="136041" x="1949450" y="4629150"/>
          <p14:tracePt t="136047" x="2047875" y="4595813"/>
          <p14:tracePt t="136053" x="2112963" y="4564063"/>
          <p14:tracePt t="136059" x="2162175" y="4564063"/>
          <p14:tracePt t="136067" x="2209800" y="4530725"/>
          <p14:tracePt t="136074" x="2225675" y="4514850"/>
          <p14:tracePt t="136082" x="2274888" y="4465638"/>
          <p14:tracePt t="136089" x="2308225" y="4418013"/>
          <p14:tracePt t="136095" x="2339975" y="4352925"/>
          <p14:tracePt t="136103" x="2355850" y="4319588"/>
          <p14:tracePt t="136109" x="2373313" y="4287838"/>
          <p14:tracePt t="136117" x="2373313" y="4254500"/>
          <p14:tracePt t="136124" x="2405063" y="4222750"/>
          <p14:tracePt t="136132" x="2420938" y="4206875"/>
          <p14:tracePt t="136141" x="2420938" y="4157663"/>
          <p14:tracePt t="136145" x="2454275" y="4108450"/>
          <p14:tracePt t="136152" x="2454275" y="4060825"/>
          <p14:tracePt t="136159" x="2470150" y="3979863"/>
          <p14:tracePt t="136166" x="2470150" y="3914775"/>
          <p14:tracePt t="136174" x="2470150" y="3865563"/>
          <p14:tracePt t="136184" x="2470150" y="3784600"/>
          <p14:tracePt t="136189" x="2470150" y="3768725"/>
          <p14:tracePt t="136195" x="2470150" y="3735388"/>
          <p14:tracePt t="136202" x="2454275" y="3719513"/>
          <p14:tracePt t="136209" x="2438400" y="3703638"/>
          <p14:tracePt t="136217" x="2438400" y="3686175"/>
          <p14:tracePt t="136224" x="2405063" y="3670300"/>
          <p14:tracePt t="136230" x="2373313" y="3654425"/>
          <p14:tracePt t="136238" x="2339975" y="3621088"/>
          <p14:tracePt t="136244" x="2324100" y="3605213"/>
          <p14:tracePt t="136252" x="2274888" y="3589338"/>
          <p14:tracePt t="136259" x="2243138" y="3573463"/>
          <p14:tracePt t="136266" x="2178050" y="3557588"/>
          <p14:tracePt t="136275" x="2144713" y="3557588"/>
          <p14:tracePt t="136280" x="2112963" y="3540125"/>
          <p14:tracePt t="136288" x="2097088" y="3540125"/>
          <p14:tracePt t="136296" x="2079625" y="3540125"/>
          <p14:tracePt t="136302" x="2063750" y="3540125"/>
          <p14:tracePt t="136308" x="2047875" y="3524250"/>
          <p14:tracePt t="136316" x="2032000" y="3524250"/>
          <p14:tracePt t="136325" x="1998663" y="3524250"/>
          <p14:tracePt t="136330" x="1982788" y="3524250"/>
          <p14:tracePt t="136338" x="1949450" y="3524250"/>
          <p14:tracePt t="136344" x="1917700" y="3508375"/>
          <p14:tracePt t="136352" x="1901825" y="3492500"/>
          <p14:tracePt t="136358" x="1884363" y="3492500"/>
          <p14:tracePt t="136366" x="1868488" y="3492500"/>
          <p14:tracePt t="136375" x="1852613" y="3492500"/>
          <p14:tracePt t="136380" x="1820863" y="3492500"/>
          <p14:tracePt t="136387" x="1803400" y="3492500"/>
          <p14:tracePt t="136394" x="1787525" y="3492500"/>
          <p14:tracePt t="136408" x="1771650" y="3492500"/>
          <p14:tracePt t="136417" x="1738313" y="3492500"/>
          <p14:tracePt t="136430" x="1722438" y="3508375"/>
          <p14:tracePt t="136437" x="1690688" y="3508375"/>
          <p14:tracePt t="136444" x="1641475" y="3524250"/>
          <p14:tracePt t="136451" x="1592263" y="3524250"/>
          <p14:tracePt t="136458" x="1560513" y="3524250"/>
          <p14:tracePt t="136465" x="1544638" y="3524250"/>
          <p14:tracePt t="136474" x="1527175" y="3524250"/>
          <p14:tracePt t="136479" x="1527175" y="3540125"/>
          <p14:tracePt t="136487" x="1511300" y="3540125"/>
          <p14:tracePt t="136493" x="1495425" y="3540125"/>
          <p14:tracePt t="136508" x="1462088" y="3540125"/>
          <p14:tracePt t="136524" x="1446213" y="3540125"/>
          <p14:tracePt t="136529" x="1446213" y="3557588"/>
          <p14:tracePt t="136537" x="1430338" y="3557588"/>
          <p14:tracePt t="136543" x="1414463" y="3557588"/>
          <p14:tracePt t="136551" x="1381125" y="3573463"/>
          <p14:tracePt t="136558" x="1349375" y="3573463"/>
          <p14:tracePt t="136565" x="1331913" y="3589338"/>
          <p14:tracePt t="136574" x="1300163" y="3589338"/>
          <p14:tracePt t="136579" x="1250950" y="3589338"/>
          <p14:tracePt t="136588" x="1203325" y="3605213"/>
          <p14:tracePt t="136593" x="1154113" y="3605213"/>
          <p14:tracePt t="136601" x="1089025" y="3638550"/>
          <p14:tracePt t="136608" x="1039813" y="3638550"/>
          <p14:tracePt t="136615" x="1008063" y="3638550"/>
          <p14:tracePt t="136624" x="990600" y="3638550"/>
          <p14:tracePt t="136636" x="958850" y="3638550"/>
          <p14:tracePt t="144161" x="942975" y="3654425"/>
          <p14:tracePt t="144167" x="942975" y="3670300"/>
          <p14:tracePt t="144176" x="909638" y="3686175"/>
          <p14:tracePt t="144184" x="893763" y="3719513"/>
          <p14:tracePt t="144189" x="862013" y="3751263"/>
          <p14:tracePt t="144196" x="862013" y="3768725"/>
          <p14:tracePt t="144203" x="844550" y="3784600"/>
          <p14:tracePt t="144211" x="844550" y="3800475"/>
          <p14:tracePt t="144216" x="828675" y="3832225"/>
          <p14:tracePt t="144225" x="828675" y="3865563"/>
          <p14:tracePt t="144230" x="796925" y="3897313"/>
          <p14:tracePt t="144238" x="763588" y="3946525"/>
          <p14:tracePt t="144245" x="763588" y="3995738"/>
          <p14:tracePt t="144252" x="747713" y="4011613"/>
          <p14:tracePt t="144259" x="731838" y="4043363"/>
          <p14:tracePt t="144266" x="731838" y="4060825"/>
          <p14:tracePt t="144275" x="731838" y="4076700"/>
          <p14:tracePt t="144279" x="714375" y="4092575"/>
          <p14:tracePt t="144289" x="714375" y="4108450"/>
          <p14:tracePt t="144294" x="714375" y="4125913"/>
          <p14:tracePt t="144302" x="714375" y="4141788"/>
          <p14:tracePt t="144309" x="714375" y="4157663"/>
          <p14:tracePt t="144316" x="714375" y="4191000"/>
          <p14:tracePt t="144325" x="714375" y="4271963"/>
          <p14:tracePt t="144330" x="731838" y="4352925"/>
          <p14:tracePt t="144338" x="747713" y="4418013"/>
          <p14:tracePt t="144343" x="763588" y="4465638"/>
          <p14:tracePt t="144352" x="796925" y="4530725"/>
          <p14:tracePt t="144358" x="812800" y="4595813"/>
          <p14:tracePt t="144366" x="828675" y="4629150"/>
          <p14:tracePt t="144375" x="862013" y="4660900"/>
          <p14:tracePt t="144380" x="877888" y="4694238"/>
          <p14:tracePt t="144387" x="909638" y="4725988"/>
          <p14:tracePt t="144393" x="927100" y="4741863"/>
          <p14:tracePt t="144401" x="942975" y="4775200"/>
          <p14:tracePt t="144408" x="958850" y="4791075"/>
          <p14:tracePt t="144415" x="974725" y="4806950"/>
          <p14:tracePt t="144424" x="974725" y="4824413"/>
          <p14:tracePt t="144429" x="990600" y="4824413"/>
          <p14:tracePt t="144443" x="1008063" y="4840288"/>
          <p14:tracePt t="144458" x="1023938" y="4840288"/>
          <p14:tracePt t="144715" x="1169988" y="4856163"/>
          <p14:tracePt t="144722" x="1266825" y="4889500"/>
          <p14:tracePt t="144731" x="1331913" y="4905375"/>
          <p14:tracePt t="144736" x="1349375" y="4905375"/>
          <p14:tracePt t="144746" x="1397000" y="4905375"/>
          <p14:tracePt t="144750" x="1430338" y="4905375"/>
          <p14:tracePt t="144764" x="1446213" y="4905375"/>
          <p14:tracePt t="144765" x="1479550" y="4889500"/>
          <p14:tracePt t="144773" x="1527175" y="4872038"/>
          <p14:tracePt t="144779" x="1576388" y="4840288"/>
          <p14:tracePt t="144786" x="1625600" y="4791075"/>
          <p14:tracePt t="144796" x="1673225" y="4741863"/>
          <p14:tracePt t="144800" x="1738313" y="4694238"/>
          <p14:tracePt t="144808" x="1771650" y="4678363"/>
          <p14:tracePt t="144813" x="1836738" y="4645025"/>
          <p14:tracePt t="144820" x="1868488" y="4613275"/>
          <p14:tracePt t="144827" x="1901825" y="4595813"/>
          <p14:tracePt t="144834" x="1949450" y="4564063"/>
          <p14:tracePt t="144842" x="1998663" y="4498975"/>
          <p14:tracePt t="144849" x="2032000" y="4433888"/>
          <p14:tracePt t="144857" x="2063750" y="4368800"/>
          <p14:tracePt t="144862" x="2079625" y="4303713"/>
          <p14:tracePt t="144871" x="2097088" y="4238625"/>
          <p14:tracePt t="144877" x="2097088" y="4173538"/>
          <p14:tracePt t="144884" x="2097088" y="4125913"/>
          <p14:tracePt t="144892" x="2097088" y="4092575"/>
          <p14:tracePt t="144899" x="2097088" y="4076700"/>
          <p14:tracePt t="144908" x="2097088" y="4060825"/>
          <p14:tracePt t="144914" x="2097088" y="4027488"/>
          <p14:tracePt t="144920" x="2079625" y="3995738"/>
          <p14:tracePt t="144927" x="2047875" y="3946525"/>
          <p14:tracePt t="144935" x="2014538" y="3881438"/>
          <p14:tracePt t="144942" x="1966913" y="3800475"/>
          <p14:tracePt t="144949" x="1901825" y="3751263"/>
          <p14:tracePt t="144958" x="1852613" y="3670300"/>
          <p14:tracePt t="144962" x="1771650" y="3638550"/>
          <p14:tracePt t="144970" x="1722438" y="3605213"/>
          <p14:tracePt t="144977" x="1673225" y="3573463"/>
          <p14:tracePt t="144985" x="1641475" y="3557588"/>
          <p14:tracePt t="144992" x="1625600" y="3557588"/>
          <p14:tracePt t="144998" x="1608138" y="3540125"/>
          <p14:tracePt t="145006" x="1592263" y="3540125"/>
          <p14:tracePt t="145012" x="1560513" y="3524250"/>
          <p14:tracePt t="145020" x="1527175" y="3524250"/>
          <p14:tracePt t="145026" x="1495425" y="3508375"/>
          <p14:tracePt t="145034" x="1446213" y="3492500"/>
          <p14:tracePt t="145041" x="1381125" y="3492500"/>
          <p14:tracePt t="145049" x="1300163" y="3459163"/>
          <p14:tracePt t="145056" x="1219200" y="3443288"/>
          <p14:tracePt t="145062" x="1120775" y="3443288"/>
          <p14:tracePt t="145070" x="1055688" y="3443288"/>
          <p14:tracePt t="145076" x="974725" y="3443288"/>
          <p14:tracePt t="145084" x="909638" y="3475038"/>
          <p14:tracePt t="145091" x="862013" y="3475038"/>
          <p14:tracePt t="145098" x="844550" y="3492500"/>
          <p14:tracePt t="145106" x="796925" y="3508375"/>
          <p14:tracePt t="145112" x="763588" y="3524250"/>
          <p14:tracePt t="145119" x="747713" y="3540125"/>
          <p14:tracePt t="145126" x="698500" y="3589338"/>
          <p14:tracePt t="145134" x="666750" y="3654425"/>
          <p14:tracePt t="145141" x="633413" y="3719513"/>
          <p14:tracePt t="145148" x="585788" y="3784600"/>
          <p14:tracePt t="145156" x="552450" y="3849688"/>
          <p14:tracePt t="145162" x="536575" y="3881438"/>
          <p14:tracePt t="145169" x="520700" y="3914775"/>
          <p14:tracePt t="145176" x="487363" y="3979863"/>
          <p14:tracePt t="145184" x="438150" y="4076700"/>
          <p14:tracePt t="145192" x="406400" y="4206875"/>
          <p14:tracePt t="145198" x="373063" y="4352925"/>
          <p14:tracePt t="145205" x="373063" y="4498975"/>
          <p14:tracePt t="145211" x="357188" y="4564063"/>
          <p14:tracePt t="145219" x="357188" y="4613275"/>
          <p14:tracePt t="145226" x="357188" y="4629150"/>
          <p14:tracePt t="145234" x="357188" y="4660900"/>
          <p14:tracePt t="145242" x="357188" y="4710113"/>
          <p14:tracePt t="145247" x="390525" y="4759325"/>
          <p14:tracePt t="145255" x="406400" y="4840288"/>
          <p14:tracePt t="145261" x="455613" y="4905375"/>
          <p14:tracePt t="145269" x="487363" y="4921250"/>
          <p14:tracePt t="145275" x="520700" y="4970463"/>
          <p14:tracePt t="145283" x="568325" y="5002213"/>
          <p14:tracePt t="145292" x="601663" y="5051425"/>
          <p14:tracePt t="145297" x="633413" y="5100638"/>
          <p14:tracePt t="145306" x="649288" y="5132388"/>
          <p14:tracePt t="145310" x="682625" y="5164138"/>
          <p14:tracePt t="145319" x="698500" y="5181600"/>
          <p14:tracePt t="145325" x="763588" y="5229225"/>
          <p14:tracePt t="145333" x="844550" y="5262563"/>
          <p14:tracePt t="145341" x="927100" y="5294313"/>
          <p14:tracePt t="145346" x="1008063" y="5343525"/>
          <p14:tracePt t="145354" x="1104900" y="5375275"/>
          <p14:tracePt t="145360" x="1185863" y="5408613"/>
          <p14:tracePt t="145369" x="1300163" y="5424488"/>
          <p14:tracePt t="145375" x="1365250" y="5440363"/>
          <p14:tracePt t="145383" x="1479550" y="5457825"/>
          <p14:tracePt t="145391" x="1576388" y="5457825"/>
          <p14:tracePt t="145396" x="1690688" y="5457825"/>
          <p14:tracePt t="145404" x="1771650" y="5457825"/>
          <p14:tracePt t="145410" x="1852613" y="5440363"/>
          <p14:tracePt t="145418" x="1933575" y="5440363"/>
          <p14:tracePt t="145425" x="1982788" y="5408613"/>
          <p14:tracePt t="145432" x="2032000" y="5375275"/>
          <p14:tracePt t="145441" x="2063750" y="5343525"/>
          <p14:tracePt t="145446" x="2097088" y="5327650"/>
          <p14:tracePt t="145454" x="2128838" y="5262563"/>
          <p14:tracePt t="145460" x="2193925" y="5181600"/>
          <p14:tracePt t="145468" x="2225675" y="5067300"/>
          <p14:tracePt t="145475" x="2274888" y="4921250"/>
          <p14:tracePt t="145482" x="2290763" y="4856163"/>
          <p14:tracePt t="145490" x="2308225" y="4791075"/>
          <p14:tracePt t="145497" x="2324100" y="4741863"/>
          <p14:tracePt t="145503" x="2339975" y="4725988"/>
          <p14:tracePt t="145510" x="2355850" y="4694238"/>
          <p14:tracePt t="145518" x="2355850" y="4660900"/>
          <p14:tracePt t="145532" x="2355850" y="4629150"/>
          <p14:tracePt t="145539" x="2355850" y="4613275"/>
          <p14:tracePt t="145545" x="2355850" y="4564063"/>
          <p14:tracePt t="145554" x="2355850" y="4530725"/>
          <p14:tracePt t="145560" x="2355850" y="4498975"/>
          <p14:tracePt t="145567" x="2324100" y="4433888"/>
          <p14:tracePt t="145575" x="2308225" y="4418013"/>
          <p14:tracePt t="145582" x="2290763" y="4384675"/>
          <p14:tracePt t="145589" x="2290763" y="4368800"/>
          <p14:tracePt t="145595" x="2274888" y="4368800"/>
          <p14:tracePt t="145602" x="2274888" y="4352925"/>
          <p14:tracePt t="145781" x="2274888" y="4337050"/>
          <p14:tracePt t="146336" x="2259013" y="4449763"/>
          <p14:tracePt t="146344" x="2259013" y="4595813"/>
          <p14:tracePt t="146351" x="2259013" y="4725988"/>
          <p14:tracePt t="146359" x="2274888" y="4856163"/>
          <p14:tracePt t="146365" x="2274888" y="4970463"/>
          <p14:tracePt t="146372" x="2274888" y="5035550"/>
          <p14:tracePt t="146379" x="2274888" y="5083175"/>
          <p14:tracePt t="146385" x="2274888" y="5100638"/>
          <p14:tracePt t="146395" x="2274888" y="5116513"/>
          <p14:tracePt t="146400" x="2274888" y="5132388"/>
          <p14:tracePt t="146471" x="2274888" y="5148263"/>
          <p14:tracePt t="146485" x="2274888" y="5164138"/>
          <p14:tracePt t="146493" x="2259013" y="5181600"/>
          <p14:tracePt t="146499" x="2243138" y="5197475"/>
          <p14:tracePt t="146512" x="2225675" y="5213350"/>
          <p14:tracePt t="146514" x="2209800" y="5213350"/>
          <p14:tracePt t="146521" x="2193925" y="5229225"/>
          <p14:tracePt t="146571" x="2178050" y="5229225"/>
          <p14:tracePt t="146578" x="2178050" y="5262563"/>
          <p14:tracePt t="146586" x="2144713" y="5294313"/>
          <p14:tracePt t="146593" x="2128838" y="5392738"/>
          <p14:tracePt t="146600" x="2112963" y="5457825"/>
          <p14:tracePt t="146612" x="2097088" y="5538788"/>
          <p14:tracePt t="146615" x="2097088" y="5619750"/>
          <p14:tracePt t="146620" x="2079625" y="5700713"/>
          <p14:tracePt t="146628" x="2079625" y="5765800"/>
          <p14:tracePt t="146633" x="2079625" y="5815013"/>
          <p14:tracePt t="146642" x="2079625" y="5862638"/>
          <p14:tracePt t="146648" x="2112963" y="5927725"/>
          <p14:tracePt t="146654" x="2128838" y="6026150"/>
          <p14:tracePt t="146663" x="2178050" y="6138863"/>
          <p14:tracePt t="146669" x="2225675" y="6269038"/>
          <p14:tracePt t="146676" x="2274888" y="6350000"/>
          <p14:tracePt t="146683" x="2324100" y="6448425"/>
          <p14:tracePt t="146692" x="2373313" y="6496050"/>
          <p14:tracePt t="146697" x="2470150" y="6594475"/>
          <p14:tracePt t="146706" x="2535238" y="6642100"/>
          <p14:tracePt t="146711" x="2616200" y="6707188"/>
          <p14:tracePt t="146720" x="2665413" y="6724650"/>
          <p14:tracePt t="146726" x="2714625" y="6740525"/>
          <p14:tracePt t="146734" x="2762250" y="6789738"/>
          <p14:tracePt t="146742" x="2827338" y="6837363"/>
          <p14:tracePt t="146747" x="2876550" y="6870700"/>
          <p14:tracePt t="146755" x="2973388" y="6918325"/>
          <p14:tracePt t="146761" x="3055938" y="6967538"/>
          <p14:tracePt t="146769" x="3168650" y="6983413"/>
          <p14:tracePt t="146776" x="3282950" y="7000875"/>
          <p14:tracePt t="146784" x="3397250" y="7016750"/>
          <p14:tracePt t="146792" x="3478213" y="7016750"/>
          <p14:tracePt t="146797" x="3575050" y="7016750"/>
          <p14:tracePt t="146805" x="3673475" y="7000875"/>
          <p14:tracePt t="146811" x="3754438" y="6983413"/>
          <p14:tracePt t="146819" x="3786188" y="6951663"/>
          <p14:tracePt t="146825" x="3835400" y="6886575"/>
          <p14:tracePt t="146833" x="3900488" y="6805613"/>
          <p14:tracePt t="146842" x="3949700" y="6707188"/>
          <p14:tracePt t="146847" x="3981450" y="6626225"/>
          <p14:tracePt t="146854" x="4014788" y="6545263"/>
          <p14:tracePt t="146861" x="4046538" y="6430963"/>
          <p14:tracePt t="146869" x="4062413" y="6334125"/>
          <p14:tracePt t="146875" x="4095750" y="6237288"/>
          <p14:tracePt t="146883" x="4127500" y="6156325"/>
          <p14:tracePt t="146891" x="4143375" y="6091238"/>
          <p14:tracePt t="146897" x="4160838" y="6026150"/>
          <p14:tracePt t="146905" x="4192588" y="5961063"/>
          <p14:tracePt t="146910" x="4225925" y="5862638"/>
          <p14:tracePt t="146919" x="4225925" y="5781675"/>
          <p14:tracePt t="146925" x="4225925" y="5651500"/>
          <p14:tracePt t="146933" x="4225925" y="5554663"/>
          <p14:tracePt t="146942" x="4225925" y="5440363"/>
          <p14:tracePt t="146947" x="4176713" y="5343525"/>
          <p14:tracePt t="146954" x="4143375" y="5278438"/>
          <p14:tracePt t="146960" x="4078288" y="5197475"/>
          <p14:tracePt t="146968" x="4030663" y="5148263"/>
          <p14:tracePt t="146975" x="3916363" y="5083175"/>
          <p14:tracePt t="146983" x="3819525" y="5018088"/>
          <p14:tracePt t="146992" x="3770313" y="5002213"/>
          <p14:tracePt t="146996" x="3689350" y="4986338"/>
          <p14:tracePt t="147004" x="3656013" y="4986338"/>
          <p14:tracePt t="147010" x="3608388" y="4970463"/>
          <p14:tracePt t="147018" x="3590925" y="4970463"/>
          <p14:tracePt t="147025" x="3543300" y="4970463"/>
          <p14:tracePt t="147032" x="3494088" y="4986338"/>
          <p14:tracePt t="147040" x="3429000" y="5002213"/>
          <p14:tracePt t="147046" x="3348038" y="5018088"/>
          <p14:tracePt t="147055" x="3267075" y="5035550"/>
          <p14:tracePt t="147060" x="3201988" y="5051425"/>
          <p14:tracePt t="147068" x="3103563" y="5067300"/>
          <p14:tracePt t="147075" x="3022600" y="5083175"/>
          <p14:tracePt t="147082" x="2941638" y="5100638"/>
          <p14:tracePt t="147090" x="2876550" y="5116513"/>
          <p14:tracePt t="147095" x="2795588" y="5148263"/>
          <p14:tracePt t="147103" x="2681288" y="5164138"/>
          <p14:tracePt t="147110" x="2584450" y="5197475"/>
          <p14:tracePt t="147118" x="2470150" y="5213350"/>
          <p14:tracePt t="147126" x="2420938" y="5229225"/>
          <p14:tracePt t="147132" x="2355850" y="5229225"/>
          <p14:tracePt t="147140" x="2324100" y="5246688"/>
          <p14:tracePt t="147145" x="2308225" y="5262563"/>
          <p14:tracePt t="147153" x="2290763" y="5278438"/>
          <p14:tracePt t="147160" x="2259013" y="5311775"/>
          <p14:tracePt t="147168" x="2243138" y="5327650"/>
          <p14:tracePt t="147175" x="2209800" y="5359400"/>
          <p14:tracePt t="147181" x="2178050" y="5424488"/>
          <p14:tracePt t="147189" x="2162175" y="5473700"/>
          <p14:tracePt t="147195" x="2144713" y="5554663"/>
          <p14:tracePt t="147203" x="2112963" y="5635625"/>
          <p14:tracePt t="147210" x="2112963" y="5700713"/>
          <p14:tracePt t="147217" x="2079625" y="5749925"/>
          <p14:tracePt t="147226" x="2079625" y="5781675"/>
          <p14:tracePt t="147231" x="2079625" y="5815013"/>
          <p14:tracePt t="147239" x="2097088" y="5846763"/>
          <p14:tracePt t="147245" x="2097088" y="5895975"/>
          <p14:tracePt t="147253" x="2128838" y="5976938"/>
          <p14:tracePt t="147259" x="2162175" y="6107113"/>
          <p14:tracePt t="147267" x="2193925" y="6219825"/>
          <p14:tracePt t="147276" x="2274888" y="6318250"/>
          <p14:tracePt t="147281" x="2389188" y="6383338"/>
          <p14:tracePt t="147288" x="2519363" y="6480175"/>
          <p14:tracePt t="147295" x="2665413" y="6578600"/>
          <p14:tracePt t="147303" x="2811463" y="6610350"/>
          <p14:tracePt t="147309" x="2908300" y="6642100"/>
          <p14:tracePt t="147317" x="3038475" y="6675438"/>
          <p14:tracePt t="147325" x="3119438" y="6675438"/>
          <p14:tracePt t="147331" x="3184525" y="6675438"/>
          <p14:tracePt t="147338" x="3233738" y="6675438"/>
          <p14:tracePt t="147344" x="3282950" y="6675438"/>
          <p14:tracePt t="147352" x="3298825" y="6675438"/>
          <p14:tracePt t="147359" x="3332163" y="6642100"/>
          <p14:tracePt t="147366" x="3363913" y="6610350"/>
          <p14:tracePt t="147375" x="3397250" y="6561138"/>
          <p14:tracePt t="147382" x="3444875" y="6464300"/>
          <p14:tracePt t="147388" x="3460750" y="6399213"/>
          <p14:tracePt t="147394" x="3509963" y="6334125"/>
          <p14:tracePt t="147402" x="3525838" y="6302375"/>
          <p14:tracePt t="147409" x="3525838" y="6284913"/>
          <p14:tracePt t="147416" x="3543300" y="6269038"/>
          <p14:tracePt t="147425" x="3559175" y="6253163"/>
          <p14:tracePt t="147430" x="3559175" y="6237288"/>
          <p14:tracePt t="147509" x="3559175" y="6219825"/>
          <p14:tracePt t="147526" x="3543300" y="6203950"/>
          <p14:tracePt t="147532" x="3543300" y="6156325"/>
          <p14:tracePt t="147538" x="3543300" y="6138863"/>
          <p14:tracePt t="147545" x="3525838" y="6122988"/>
          <p14:tracePt t="147560" x="3509963" y="6107113"/>
          <p14:tracePt t="147566" x="3509963" y="6091238"/>
          <p14:tracePt t="147575" x="3509963" y="6073775"/>
          <p14:tracePt t="147581" x="3525838" y="6057900"/>
          <p14:tracePt t="147587" x="3525838" y="6026150"/>
          <p14:tracePt t="147597" x="3543300" y="6008688"/>
          <p14:tracePt t="147613" x="3575050" y="5911850"/>
          <p14:tracePt t="147616" x="3608388" y="5830888"/>
          <p14:tracePt t="147622" x="3608388" y="5797550"/>
          <p14:tracePt t="147629" x="3624263" y="5781675"/>
          <p14:tracePt t="147643" x="3624263" y="5749925"/>
          <p14:tracePt t="147671" x="3624263" y="5734050"/>
          <p14:tracePt t="147693" x="3624263" y="5716588"/>
          <p14:tracePt t="147701" x="3590925" y="5716588"/>
          <p14:tracePt t="147708" x="3575050" y="5700713"/>
          <p14:tracePt t="147714" x="3559175" y="5700713"/>
          <p14:tracePt t="147979" x="3478213" y="5586413"/>
          <p14:tracePt t="147986" x="3348038" y="5457825"/>
          <p14:tracePt t="147993" x="3267075" y="5343525"/>
          <p14:tracePt t="148000" x="3184525" y="5229225"/>
          <p14:tracePt t="148008" x="3103563" y="5116513"/>
          <p14:tracePt t="148014" x="3038475" y="5018088"/>
          <p14:tracePt t="148021" x="2957513" y="4905375"/>
          <p14:tracePt t="148029" x="2843213" y="4775200"/>
          <p14:tracePt t="148036" x="2746375" y="4660900"/>
          <p14:tracePt t="148042" x="2632075" y="4564063"/>
          <p14:tracePt t="148049" x="2551113" y="4514850"/>
          <p14:tracePt t="148055" x="2486025" y="4465638"/>
          <p14:tracePt t="148063" x="2405063" y="4384675"/>
          <p14:tracePt t="148070" x="2324100" y="4303713"/>
          <p14:tracePt t="148077" x="2290763" y="4254500"/>
          <p14:tracePt t="148084" x="2259013" y="4222750"/>
          <p14:tracePt t="148092" x="2243138" y="4191000"/>
          <p14:tracePt t="148098" x="2225675" y="4191000"/>
          <p14:tracePt t="148107" x="2209800" y="4173538"/>
          <p14:tracePt t="148120" x="2193925" y="4157663"/>
          <p14:tracePt t="148127" x="2162175" y="4141788"/>
          <p14:tracePt t="148135" x="2128838" y="4125913"/>
          <p14:tracePt t="148142" x="2079625" y="4092575"/>
          <p14:tracePt t="148148" x="2047875" y="4076700"/>
          <p14:tracePt t="148156" x="1966913" y="4060825"/>
          <p14:tracePt t="148162" x="1933575" y="4043363"/>
          <p14:tracePt t="148170" x="1884363" y="4027488"/>
          <p14:tracePt t="148176" x="1852613" y="4011613"/>
          <p14:tracePt t="148184" x="1836738" y="3995738"/>
          <p14:tracePt t="148192" x="1820863" y="3995738"/>
          <p14:tracePt t="148198" x="1803400" y="3979863"/>
          <p14:tracePt t="148206" x="1787525" y="3979863"/>
          <p14:tracePt t="148212" x="1771650" y="3979863"/>
          <p14:tracePt t="148226" x="1755775" y="3979863"/>
          <p14:tracePt t="148242" x="1755775" y="3962400"/>
          <p14:tracePt t="148248" x="1722438" y="3962400"/>
          <p14:tracePt t="148256" x="1690688" y="3946525"/>
          <p14:tracePt t="148262" x="1657350" y="3946525"/>
          <p14:tracePt t="148270" x="1608138" y="3914775"/>
          <p14:tracePt t="148276" x="1560513" y="3865563"/>
          <p14:tracePt t="148284" x="1479550" y="3832225"/>
          <p14:tracePt t="148291" x="1430338" y="3784600"/>
          <p14:tracePt t="148298" x="1365250" y="3751263"/>
          <p14:tracePt t="148306" x="1331913" y="3735388"/>
          <p14:tracePt t="148313" x="1300163" y="3703638"/>
          <p14:tracePt t="148319" x="1266825" y="3670300"/>
          <p14:tracePt t="148326" x="1250950" y="3670300"/>
          <p14:tracePt t="148333" x="1235075" y="3670300"/>
          <p14:tracePt t="148369" x="1219200" y="3670300"/>
          <p14:tracePt t="148375" x="1169988" y="3670300"/>
          <p14:tracePt t="148383" x="1154113" y="3670300"/>
          <p14:tracePt t="148392" x="1120775" y="3670300"/>
          <p14:tracePt t="148397" x="1073150" y="3703638"/>
          <p14:tracePt t="148405" x="1055688" y="3719513"/>
          <p14:tracePt t="148412" x="1023938" y="3735388"/>
          <p14:tracePt t="148419" x="974725" y="3751263"/>
          <p14:tracePt t="148426" x="942975" y="3784600"/>
          <p14:tracePt t="148441" x="927100" y="3800475"/>
          <p14:tracePt t="148469" x="909638" y="3800475"/>
          <p14:tracePt t="148483" x="877888" y="3816350"/>
          <p14:tracePt t="148491" x="844550" y="3832225"/>
          <p14:tracePt t="148497" x="812800" y="3832225"/>
          <p14:tracePt t="148504" x="796925" y="3849688"/>
          <p14:tracePt t="148510" x="779463" y="3849688"/>
          <p14:tracePt t="148519" x="763588" y="3865563"/>
          <p14:tracePt t="148525" x="747713" y="3897313"/>
          <p14:tracePt t="148533" x="698500" y="3930650"/>
          <p14:tracePt t="148540" x="682625" y="3995738"/>
          <p14:tracePt t="148547" x="666750" y="4027488"/>
          <p14:tracePt t="148554" x="649288" y="4043363"/>
          <p14:tracePt t="148560" x="649288" y="4076700"/>
          <p14:tracePt t="148568" x="649288" y="4092575"/>
          <p14:tracePt t="148632" x="649288" y="4108450"/>
          <p14:tracePt t="148682" x="649288" y="4125913"/>
          <p14:tracePt t="148689" x="649288" y="4157663"/>
          <p14:tracePt t="148695" x="649288" y="4191000"/>
          <p14:tracePt t="148703" x="649288" y="4222750"/>
          <p14:tracePt t="148710" x="649288" y="4254500"/>
          <p14:tracePt t="148718" x="649288" y="4271963"/>
          <p14:tracePt t="148746" x="649288" y="4287838"/>
          <p14:tracePt t="149493" x="649288" y="4271963"/>
          <p14:tracePt t="149500" x="649288" y="4238625"/>
          <p14:tracePt t="149509" x="666750" y="4173538"/>
          <p14:tracePt t="149515" x="698500" y="4092575"/>
          <p14:tracePt t="149522" x="763588" y="3979863"/>
          <p14:tracePt t="149528" x="812800" y="3832225"/>
          <p14:tracePt t="149536" x="893763" y="3621088"/>
          <p14:tracePt t="149542" x="927100" y="3459163"/>
          <p14:tracePt t="149550" x="942975" y="3362325"/>
          <p14:tracePt t="149559" x="942975" y="3328988"/>
          <p14:tracePt t="149563" x="942975" y="3281363"/>
          <p14:tracePt t="149571" x="942975" y="3263900"/>
          <p14:tracePt t="149577" x="927100" y="3216275"/>
          <p14:tracePt t="149585" x="893763" y="3151188"/>
          <p14:tracePt t="149592" x="844550" y="3070225"/>
          <p14:tracePt t="149600" x="828675" y="2971800"/>
          <p14:tracePt t="149609" x="812800" y="2906713"/>
          <p14:tracePt t="149613" x="796925" y="2874963"/>
          <p14:tracePt t="149621" x="796925" y="2841625"/>
          <p14:tracePt t="149627" x="779463" y="2809875"/>
          <p14:tracePt t="149635" x="779463" y="2794000"/>
          <p14:tracePt t="149642" x="763588" y="2776538"/>
          <p14:tracePt t="149649" x="763588" y="2760663"/>
          <p14:tracePt t="149662" x="747713" y="2744788"/>
          <p14:tracePt t="149671" x="747713" y="2728913"/>
          <p14:tracePt t="149692" x="747713" y="2713038"/>
          <p14:tracePt t="149699" x="731838" y="2695575"/>
          <p14:tracePt t="149706" x="731838" y="2679700"/>
          <p14:tracePt t="149727" x="714375" y="2663825"/>
          <p14:tracePt t="149735" x="714375" y="2647950"/>
          <p14:tracePt t="149756" x="714375" y="2630488"/>
          <p14:tracePt t="149762" x="714375" y="2565400"/>
          <p14:tracePt t="149771" x="714375" y="2484438"/>
          <p14:tracePt t="149776" x="714375" y="2387600"/>
          <p14:tracePt t="149784" x="714375" y="2273300"/>
          <p14:tracePt t="149793" x="731838" y="2160588"/>
          <p14:tracePt t="149798" x="747713" y="2095500"/>
          <p14:tracePt t="149805" x="747713" y="2030413"/>
          <p14:tracePt t="149812" x="779463" y="1997075"/>
          <p14:tracePt t="149820" x="796925" y="1916113"/>
          <p14:tracePt t="149826" x="812800" y="1884363"/>
          <p14:tracePt t="149835" x="828675" y="1851025"/>
          <p14:tracePt t="149843" x="862013" y="1785938"/>
          <p14:tracePt t="149848" x="893763" y="1738313"/>
          <p14:tracePt t="149855" x="927100" y="1657350"/>
          <p14:tracePt t="149862" x="974725" y="1543050"/>
          <p14:tracePt t="149870" x="1039813" y="1428750"/>
          <p14:tracePt t="149876" x="1089025" y="1347788"/>
          <p14:tracePt t="149883" x="1089025" y="1331913"/>
          <p14:tracePt t="149893" x="1104900" y="1331913"/>
          <p14:tracePt t="149905" x="1104900" y="1316038"/>
          <p14:tracePt t="149911" x="1138238" y="1316038"/>
          <p14:tracePt t="150219" x="1120775" y="1316038"/>
          <p14:tracePt t="150262" x="1104900" y="1316038"/>
          <p14:tracePt t="150482" x="1154113" y="1316038"/>
          <p14:tracePt t="150489" x="1219200" y="1316038"/>
          <p14:tracePt t="150496" x="1250950" y="1331913"/>
          <p14:tracePt t="150503" x="1284288" y="1331913"/>
          <p14:tracePt t="150512" x="1300163" y="1331913"/>
          <p14:tracePt t="150546" x="1300163" y="1347788"/>
          <p14:tracePt t="150553" x="1316038" y="1347788"/>
          <p14:tracePt t="150562" x="1331913" y="1347788"/>
          <p14:tracePt t="150577" x="1349375" y="1347788"/>
          <p14:tracePt t="150582" x="1365250" y="1347788"/>
          <p14:tracePt t="150589" x="1381125" y="1347788"/>
          <p14:tracePt t="150603" x="1397000" y="1363663"/>
          <p14:tracePt t="150653" x="1414463" y="1363663"/>
          <p14:tracePt t="150676" x="1430338" y="1363663"/>
          <p14:tracePt t="150682" x="1479550" y="1363663"/>
          <p14:tracePt t="150688" x="1527175" y="1363663"/>
          <p14:tracePt t="150696" x="1560513" y="1363663"/>
          <p14:tracePt t="150713" x="1625600" y="1363663"/>
          <p14:tracePt t="150717" x="1657350" y="1363663"/>
          <p14:tracePt t="150725" x="1690688" y="1381125"/>
          <p14:tracePt t="150737" x="1706563" y="1381125"/>
          <p14:tracePt t="150744" x="1722438" y="1381125"/>
          <p14:tracePt t="150751" x="1738313" y="1381125"/>
          <p14:tracePt t="150759" x="1787525" y="1381125"/>
          <p14:tracePt t="150765" x="1820863" y="1381125"/>
          <p14:tracePt t="150773" x="1884363" y="1381125"/>
          <p14:tracePt t="150779" x="1966913" y="1381125"/>
          <p14:tracePt t="150786" x="2079625" y="1363663"/>
          <p14:tracePt t="150793" x="2243138" y="1347788"/>
          <p14:tracePt t="150801" x="2389188" y="1347788"/>
          <p14:tracePt t="150809" x="2454275" y="1347788"/>
          <p14:tracePt t="150815" x="2470150" y="1331913"/>
          <p14:tracePt t="150894" x="2486025" y="1331913"/>
          <p14:tracePt t="150910" x="2519363" y="1331913"/>
          <p14:tracePt t="150994" x="2535238" y="1347788"/>
          <p14:tracePt t="151001" x="2551113" y="1363663"/>
          <p14:tracePt t="151010" x="2566988" y="1363663"/>
          <p14:tracePt t="151015" x="2566988" y="1381125"/>
          <p14:tracePt t="151023" x="2584450" y="1381125"/>
          <p14:tracePt t="151029" x="2584450" y="1397000"/>
          <p14:tracePt t="151093" x="2600325" y="1397000"/>
          <p14:tracePt t="151115" x="2616200" y="1412875"/>
          <p14:tracePt t="151122" x="2632075" y="1412875"/>
          <p14:tracePt t="151129" x="2649538" y="1412875"/>
          <p14:tracePt t="151342" x="2649538" y="1428750"/>
          <p14:tracePt t="151350" x="2665413" y="1446213"/>
          <p14:tracePt t="151356" x="2746375" y="1477963"/>
          <p14:tracePt t="151365" x="2876550" y="1509713"/>
          <p14:tracePt t="151370" x="3055938" y="1509713"/>
          <p14:tracePt t="151380" x="3184525" y="1509713"/>
          <p14:tracePt t="151385" x="3249613" y="1509713"/>
          <p14:tracePt t="151397" x="3298825" y="1509713"/>
          <p14:tracePt t="151399" x="3314700" y="1493838"/>
          <p14:tracePt t="151406" x="3332163" y="1493838"/>
          <p14:tracePt t="151434" x="3332163" y="1462088"/>
          <p14:tracePt t="151443" x="3348038" y="1428750"/>
          <p14:tracePt t="151449" x="3348038" y="1381125"/>
          <p14:tracePt t="151455" x="3332163" y="1298575"/>
          <p14:tracePt t="151462" x="3282950" y="1235075"/>
          <p14:tracePt t="151470" x="3233738" y="1169988"/>
          <p14:tracePt t="151479" x="3168650" y="1120775"/>
          <p14:tracePt t="151484" x="3087688" y="1071563"/>
          <p14:tracePt t="151495" x="3038475" y="1039813"/>
          <p14:tracePt t="151498" x="2990850" y="990600"/>
          <p14:tracePt t="151506" x="2957513" y="958850"/>
          <p14:tracePt t="151513" x="2957513" y="941388"/>
          <p14:tracePt t="151543" x="2941638" y="941388"/>
          <p14:tracePt t="151563" x="2908300" y="941388"/>
          <p14:tracePt t="151569" x="2892425" y="941388"/>
          <p14:tracePt t="151578" x="2876550" y="941388"/>
          <p14:tracePt t="151584" x="2860675" y="941388"/>
          <p14:tracePt t="151599" x="2827338" y="941388"/>
          <p14:tracePt t="151613" x="2811463" y="958850"/>
          <p14:tracePt t="151619" x="2795588" y="958850"/>
          <p14:tracePt t="151629" x="2795588" y="974725"/>
          <p14:tracePt t="151633" x="2779713" y="990600"/>
          <p14:tracePt t="151690" x="2762250" y="990600"/>
          <p14:tracePt t="151699" x="2746375" y="1006475"/>
          <p14:tracePt t="151704" x="2730500" y="1039813"/>
          <p14:tracePt t="151713" x="2697163" y="1087438"/>
          <p14:tracePt t="151719" x="2632075" y="1152525"/>
          <p14:tracePt t="151727" x="2616200" y="1266825"/>
          <p14:tracePt t="151733" x="2584450" y="1397000"/>
          <p14:tracePt t="151741" x="2566988" y="1477963"/>
          <p14:tracePt t="151747" x="2566988" y="1558925"/>
          <p14:tracePt t="151754" x="2551113" y="1608138"/>
          <p14:tracePt t="151760" x="2519363" y="1657350"/>
          <p14:tracePt t="151767" x="2470150" y="1754188"/>
          <p14:tracePt t="151775" x="2405063" y="1916113"/>
          <p14:tracePt t="151781" x="2308225" y="2143125"/>
          <p14:tracePt t="151788" x="2193925" y="2371725"/>
          <p14:tracePt t="151796" x="2128838" y="2598738"/>
          <p14:tracePt t="151802" x="2079625" y="2809875"/>
          <p14:tracePt t="151810" x="1982788" y="3117850"/>
          <p14:tracePt t="151817" x="1949450" y="3297238"/>
          <p14:tracePt t="151826" x="1917700" y="3409950"/>
          <p14:tracePt t="151831" x="1917700" y="3475038"/>
          <p14:tracePt t="151838" x="1917700" y="3540125"/>
          <p14:tracePt t="151845" x="1917700" y="3638550"/>
          <p14:tracePt t="151852" x="1917700" y="3670300"/>
          <p14:tracePt t="151859" x="1917700" y="3703638"/>
          <p14:tracePt t="152132" x="1820863" y="3800475"/>
          <p14:tracePt t="152138" x="1738313" y="3897313"/>
          <p14:tracePt t="152146" x="1690688" y="3962400"/>
          <p14:tracePt t="152152" x="1641475" y="4011613"/>
          <p14:tracePt t="152163" x="1592263" y="4060825"/>
          <p14:tracePt t="152167" x="1527175" y="4108450"/>
          <p14:tracePt t="152175" x="1495425" y="4125913"/>
          <p14:tracePt t="152182" x="1414463" y="4157663"/>
          <p14:tracePt t="152188" x="1381125" y="4157663"/>
          <p14:tracePt t="152195" x="1331913" y="4157663"/>
          <p14:tracePt t="152201" x="1284288" y="4173538"/>
          <p14:tracePt t="152209" x="1250950" y="4173538"/>
          <p14:tracePt t="152216" x="1235075" y="4173538"/>
          <p14:tracePt t="152222" x="1219200" y="4173538"/>
          <p14:tracePt t="152229" x="1185863" y="4173538"/>
          <p14:tracePt t="152236" x="1169988" y="4173538"/>
          <p14:tracePt t="152266" x="1154113" y="4157663"/>
          <p14:tracePt t="152273" x="1138238" y="4157663"/>
          <p14:tracePt t="152287" x="1138238" y="4141788"/>
          <p14:tracePt t="152294" x="1120775" y="4125913"/>
          <p14:tracePt t="152309" x="1104900" y="4092575"/>
          <p14:tracePt t="152329" x="1104900" y="4076700"/>
          <p14:tracePt t="152381" x="1089025" y="4060825"/>
          <p14:tracePt t="152386" x="1089025" y="4011613"/>
          <p14:tracePt t="152393" x="1089025" y="3979863"/>
          <p14:tracePt t="152401" x="1089025" y="3914775"/>
          <p14:tracePt t="152410" x="1089025" y="3865563"/>
          <p14:tracePt t="152415" x="1089025" y="3800475"/>
          <p14:tracePt t="152423" x="1089025" y="3768725"/>
          <p14:tracePt t="152429" x="1089025" y="3719513"/>
          <p14:tracePt t="152436" x="1089025" y="3703638"/>
          <p14:tracePt t="152443" x="1089025" y="3670300"/>
          <p14:tracePt t="152451" x="1089025" y="3638550"/>
          <p14:tracePt t="152465" x="1089025" y="3621088"/>
          <p14:tracePt t="152479" x="1089025" y="3605213"/>
          <p14:tracePt t="152486" x="1089025" y="3589338"/>
          <p14:tracePt t="152493" x="1089025" y="3573463"/>
          <p14:tracePt t="152500" x="1104900" y="3557588"/>
          <p14:tracePt t="152509" x="1104900" y="3540125"/>
          <p14:tracePt t="152515" x="1120775" y="3508375"/>
          <p14:tracePt t="152522" x="1120775" y="3492500"/>
          <p14:tracePt t="152529" x="1120775" y="3443288"/>
          <p14:tracePt t="152537" x="1138238" y="3409950"/>
          <p14:tracePt t="152542" x="1154113" y="3362325"/>
          <p14:tracePt t="152550" x="1154113" y="3346450"/>
          <p14:tracePt t="152559" x="1169988" y="3328988"/>
          <p14:tracePt t="152564" x="1169988" y="3297238"/>
          <p14:tracePt t="152572" x="1185863" y="3263900"/>
          <p14:tracePt t="152578" x="1185863" y="3232150"/>
          <p14:tracePt t="152586" x="1203325" y="3216275"/>
          <p14:tracePt t="152593" x="1219200" y="3182938"/>
          <p14:tracePt t="152600" x="1235075" y="3167063"/>
          <p14:tracePt t="152609" x="1250950" y="3135313"/>
          <p14:tracePt t="152621" x="1266825" y="3117850"/>
          <p14:tracePt t="152636" x="1284288" y="3117850"/>
          <p14:tracePt t="152643" x="1284288" y="3101975"/>
          <p14:tracePt t="152650" x="1300163" y="3086100"/>
          <p14:tracePt t="152663" x="1316038" y="3070225"/>
          <p14:tracePt t="152671" x="1331913" y="3070225"/>
          <p14:tracePt t="152677" x="1365250" y="3052763"/>
          <p14:tracePt t="152685" x="1397000" y="3036888"/>
          <p14:tracePt t="152693" x="1430338" y="3021013"/>
          <p14:tracePt t="152700" x="1446213" y="3005138"/>
          <p14:tracePt t="152707" x="1462088" y="2987675"/>
          <p14:tracePt t="152713" x="1495425" y="2971800"/>
          <p14:tracePt t="152727" x="1511300" y="2955925"/>
          <p14:tracePt t="152743" x="1527175" y="2940050"/>
          <p14:tracePt t="152757" x="1544638" y="2940050"/>
          <p14:tracePt t="152763" x="1560513" y="2906713"/>
          <p14:tracePt t="152770" x="1560513" y="2890838"/>
          <p14:tracePt t="152777" x="1608138" y="2874963"/>
          <p14:tracePt t="152785" x="1625600" y="2841625"/>
          <p14:tracePt t="152792" x="1690688" y="2809875"/>
          <p14:tracePt t="152799" x="1755775" y="2744788"/>
          <p14:tracePt t="152807" x="1836738" y="2713038"/>
          <p14:tracePt t="152812" x="1917700" y="2663825"/>
          <p14:tracePt t="152826" x="2079625" y="2614613"/>
          <p14:tracePt t="152835" x="2128838" y="2598738"/>
          <p14:tracePt t="152843" x="2178050" y="2582863"/>
          <p14:tracePt t="152849" x="2209800" y="2582863"/>
          <p14:tracePt t="152857" x="2243138" y="2565400"/>
          <p14:tracePt t="152863" x="2274888" y="2565400"/>
          <p14:tracePt t="152870" x="2308225" y="2549525"/>
          <p14:tracePt t="152877" x="2355850" y="2533650"/>
          <p14:tracePt t="152885" x="2438400" y="2517775"/>
          <p14:tracePt t="152893" x="2470150" y="2501900"/>
          <p14:tracePt t="152898" x="2535238" y="2501900"/>
          <p14:tracePt t="152906" x="2566988" y="2501900"/>
          <p14:tracePt t="152912" x="2616200" y="2484438"/>
          <p14:tracePt t="152920" x="2649538" y="2484438"/>
          <p14:tracePt t="152927" x="2665413" y="2468563"/>
          <p14:tracePt t="152934" x="2714625" y="2468563"/>
          <p14:tracePt t="152943" x="2730500" y="2468563"/>
          <p14:tracePt t="152948" x="2779713" y="2468563"/>
          <p14:tracePt t="152956" x="2811463" y="2452688"/>
          <p14:tracePt t="152962" x="2876550" y="2452688"/>
          <p14:tracePt t="152970" x="2941638" y="2452688"/>
          <p14:tracePt t="152976" x="2990850" y="2436813"/>
          <p14:tracePt t="152984" x="3055938" y="2436813"/>
          <p14:tracePt t="152993" x="3071813" y="2436813"/>
          <p14:tracePt t="153205" x="3055938" y="2436813"/>
          <p14:tracePt t="153212" x="2990850" y="2419350"/>
          <p14:tracePt t="153219" x="2941638" y="2419350"/>
          <p14:tracePt t="153227" x="2876550" y="2419350"/>
          <p14:tracePt t="153233" x="2843213" y="2419350"/>
          <p14:tracePt t="153242" x="2795588" y="2436813"/>
          <p14:tracePt t="153249" x="2746375" y="2452688"/>
          <p14:tracePt t="153255" x="2665413" y="2484438"/>
          <p14:tracePt t="153264" x="2566988" y="2533650"/>
          <p14:tracePt t="153269" x="2501900" y="2565400"/>
          <p14:tracePt t="153277" x="2438400" y="2582863"/>
          <p14:tracePt t="153283" x="2405063" y="2582863"/>
          <p14:tracePt t="153291" x="2373313" y="2598738"/>
          <p14:tracePt t="153298" x="2355850" y="2598738"/>
          <p14:tracePt t="153304" x="2339975" y="2598738"/>
          <p14:tracePt t="153312" x="2308225" y="2598738"/>
          <p14:tracePt t="153318" x="2308225" y="2614613"/>
          <p14:tracePt t="153325" x="2290763" y="2614613"/>
          <p14:tracePt t="153332" x="2290763" y="2630488"/>
          <p14:tracePt t="153339" x="2259013" y="2647950"/>
          <p14:tracePt t="153346" x="2243138" y="2679700"/>
          <p14:tracePt t="153353" x="2225675" y="2728913"/>
          <p14:tracePt t="153360" x="2209800" y="2760663"/>
          <p14:tracePt t="153367" x="2178050" y="2794000"/>
          <p14:tracePt t="153376" x="2178050" y="2809875"/>
          <p14:tracePt t="153382" x="2178050" y="2841625"/>
          <p14:tracePt t="153390" x="2178050" y="2859088"/>
          <p14:tracePt t="153396" x="2162175" y="2874963"/>
          <p14:tracePt t="153403" x="2162175" y="2890838"/>
          <p14:tracePt t="153410" x="2162175" y="2906713"/>
          <p14:tracePt t="153418" x="2162175" y="2940050"/>
          <p14:tracePt t="153426" x="2162175" y="2971800"/>
          <p14:tracePt t="153432" x="2162175" y="2987675"/>
          <p14:tracePt t="153439" x="2162175" y="3021013"/>
          <p14:tracePt t="153453" x="2162175" y="3036888"/>
          <p14:tracePt t="153460" x="2162175" y="3052763"/>
          <p14:tracePt t="153468" x="2193925" y="3070225"/>
          <p14:tracePt t="153476" x="2225675" y="3101975"/>
          <p14:tracePt t="153482" x="2308225" y="3135313"/>
          <p14:tracePt t="153489" x="2420938" y="3151188"/>
          <p14:tracePt t="153495" x="2486025" y="3182938"/>
          <p14:tracePt t="153503" x="2600325" y="3198813"/>
          <p14:tracePt t="153509" x="2665413" y="3198813"/>
          <p14:tracePt t="153517" x="2714625" y="3198813"/>
          <p14:tracePt t="153526" x="2795588" y="3198813"/>
          <p14:tracePt t="153531" x="2860675" y="3198813"/>
          <p14:tracePt t="153538" x="2990850" y="3182938"/>
          <p14:tracePt t="153545" x="3119438" y="3167063"/>
          <p14:tracePt t="153553" x="3233738" y="3151188"/>
          <p14:tracePt t="153559" x="3332163" y="3135313"/>
          <p14:tracePt t="153567" x="3379788" y="3117850"/>
          <p14:tracePt t="153575" x="3444875" y="3086100"/>
          <p14:tracePt t="153581" x="3478213" y="3070225"/>
          <p14:tracePt t="153588" x="3525838" y="3036888"/>
          <p14:tracePt t="153595" x="3590925" y="3005138"/>
          <p14:tracePt t="153602" x="3673475" y="2940050"/>
          <p14:tracePt t="153609" x="3721100" y="2906713"/>
          <p14:tracePt t="153616" x="3819525" y="2841625"/>
          <p14:tracePt t="153626" x="3884613" y="2776538"/>
          <p14:tracePt t="153631" x="3965575" y="2744788"/>
          <p14:tracePt t="153638" x="3997325" y="2695575"/>
          <p14:tracePt t="153644" x="4046538" y="2679700"/>
          <p14:tracePt t="153652" x="4078288" y="2663825"/>
          <p14:tracePt t="153659" x="4095750" y="2647950"/>
          <p14:tracePt t="153666" x="4111625" y="2647950"/>
          <p14:tracePt t="153676" x="4143375" y="2630488"/>
          <p14:tracePt t="153681" x="4143375" y="2614613"/>
          <p14:tracePt t="153702" x="4143375" y="2598738"/>
          <p14:tracePt t="153709" x="4143375" y="2582863"/>
          <p14:tracePt t="153716" x="4143375" y="2565400"/>
          <p14:tracePt t="153723" x="4111625" y="2549525"/>
          <p14:tracePt t="153730" x="4046538" y="2501900"/>
          <p14:tracePt t="153738" x="3932238" y="2468563"/>
          <p14:tracePt t="153744" x="3802063" y="2452688"/>
          <p14:tracePt t="153752" x="3689350" y="2419350"/>
          <p14:tracePt t="153759" x="3624263" y="2419350"/>
          <p14:tracePt t="153766" x="3559175" y="2371725"/>
          <p14:tracePt t="153774" x="3509963" y="2354263"/>
          <p14:tracePt t="153780" x="3429000" y="2322513"/>
          <p14:tracePt t="153787" x="3332163" y="2306638"/>
          <p14:tracePt t="153794" x="3267075" y="2257425"/>
          <p14:tracePt t="153801" x="3136900" y="2241550"/>
          <p14:tracePt t="153809" x="3038475" y="2225675"/>
          <p14:tracePt t="153816" x="2957513" y="2225675"/>
          <p14:tracePt t="153824" x="2892425" y="2225675"/>
          <p14:tracePt t="153829" x="2811463" y="2225675"/>
          <p14:tracePt t="153837" x="2746375" y="2241550"/>
          <p14:tracePt t="153844" x="2649538" y="2290763"/>
          <p14:tracePt t="153850" x="2519363" y="2322513"/>
          <p14:tracePt t="153859" x="2389188" y="2371725"/>
          <p14:tracePt t="153865" x="2290763" y="2419350"/>
          <p14:tracePt t="153873" x="2209800" y="2452688"/>
          <p14:tracePt t="153880" x="2178050" y="2452688"/>
          <p14:tracePt t="153887" x="2128838" y="2484438"/>
          <p14:tracePt t="153893" x="2097088" y="2484438"/>
          <p14:tracePt t="153901" x="2097088" y="2501900"/>
          <p14:tracePt t="153909" x="2079625" y="2517775"/>
          <p14:tracePt t="153914" x="2063750" y="2517775"/>
          <p14:tracePt t="153923" x="2063750" y="2549525"/>
          <p14:tracePt t="153929" x="2032000" y="2582863"/>
          <p14:tracePt t="153937" x="2032000" y="2614613"/>
          <p14:tracePt t="153943" x="2014538" y="2647950"/>
          <p14:tracePt t="153951" x="2014538" y="2679700"/>
          <p14:tracePt t="153959" x="2032000" y="2760663"/>
          <p14:tracePt t="153965" x="2032000" y="2794000"/>
          <p14:tracePt t="153973" x="2079625" y="2859088"/>
          <p14:tracePt t="153979" x="2178050" y="2906713"/>
          <p14:tracePt t="153986" x="2324100" y="3005138"/>
          <p14:tracePt t="153993" x="2501900" y="3036888"/>
          <p14:tracePt t="154001" x="2697163" y="3070225"/>
          <p14:tracePt t="154010" x="2860675" y="3101975"/>
          <p14:tracePt t="154015" x="3038475" y="3117850"/>
          <p14:tracePt t="154022" x="3217863" y="3117850"/>
          <p14:tracePt t="154028" x="3363913" y="3117850"/>
          <p14:tracePt t="154036" x="3494088" y="3117850"/>
          <p14:tracePt t="154043" x="3559175" y="3117850"/>
          <p14:tracePt t="154050" x="3624263" y="3101975"/>
          <p14:tracePt t="154059" x="3673475" y="3070225"/>
          <p14:tracePt t="154065" x="3721100" y="3070225"/>
          <p14:tracePt t="154072" x="3738563" y="3052763"/>
          <p14:tracePt t="154078" x="3786188" y="3021013"/>
          <p14:tracePt t="154086" x="3802063" y="2987675"/>
          <p14:tracePt t="154093" x="3819525" y="2955925"/>
          <p14:tracePt t="154100" x="3851275" y="2906713"/>
          <p14:tracePt t="154108" x="3851275" y="2841625"/>
          <p14:tracePt t="154114" x="3884613" y="2760663"/>
          <p14:tracePt t="154122" x="3884613" y="2728913"/>
          <p14:tracePt t="154128" x="3884613" y="2679700"/>
          <p14:tracePt t="154136" x="3884613" y="2630488"/>
          <p14:tracePt t="154143" x="3884613" y="2598738"/>
          <p14:tracePt t="154150" x="3867150" y="2549525"/>
          <p14:tracePt t="154159" x="3851275" y="2517775"/>
          <p14:tracePt t="154164" x="3819525" y="2452688"/>
          <p14:tracePt t="154172" x="3786188" y="2419350"/>
          <p14:tracePt t="154178" x="3721100" y="2371725"/>
          <p14:tracePt t="154186" x="3656013" y="2306638"/>
          <p14:tracePt t="154193" x="3559175" y="2257425"/>
          <p14:tracePt t="154200" x="3444875" y="2192338"/>
          <p14:tracePt t="154209" x="3314700" y="2176463"/>
          <p14:tracePt t="154213" x="3184525" y="2160588"/>
          <p14:tracePt t="154221" x="3087688" y="2160588"/>
          <p14:tracePt t="154227" x="3022600" y="2160588"/>
          <p14:tracePt t="154235" x="2941638" y="2160588"/>
          <p14:tracePt t="154242" x="2876550" y="2160588"/>
          <p14:tracePt t="154250" x="2730500" y="2208213"/>
          <p14:tracePt t="154257" x="2551113" y="2273300"/>
          <p14:tracePt t="154264" x="2355850" y="2322513"/>
          <p14:tracePt t="154270" x="2243138" y="2403475"/>
          <p14:tracePt t="154277" x="2128838" y="2452688"/>
          <p14:tracePt t="154287" x="2047875" y="2501900"/>
          <p14:tracePt t="154292" x="1966913" y="2549525"/>
          <p14:tracePt t="154299" x="1917700" y="2549525"/>
          <p14:tracePt t="154307" x="1868488" y="2565400"/>
          <p14:tracePt t="154321" x="1852613" y="2565400"/>
          <p14:tracePt t="154327" x="1836738" y="2582863"/>
          <p14:tracePt t="154335" x="1820863" y="2582863"/>
          <p14:tracePt t="154342" x="1787525" y="2614613"/>
          <p14:tracePt t="154349" x="1771650" y="2630488"/>
          <p14:tracePt t="154357" x="1771650" y="2647950"/>
          <p14:tracePt t="154363" x="1755775" y="2713038"/>
          <p14:tracePt t="154371" x="1755775" y="2744788"/>
          <p14:tracePt t="154377" x="1755775" y="2760663"/>
          <p14:tracePt t="154393" x="1755775" y="2776538"/>
          <p14:tracePt t="155630" x="1917700" y="2809875"/>
          <p14:tracePt t="155637" x="2259013" y="2890838"/>
          <p14:tracePt t="155645" x="2486025" y="3005138"/>
          <p14:tracePt t="155652" x="2681288" y="3086100"/>
          <p14:tracePt t="155660" x="2827338" y="3167063"/>
          <p14:tracePt t="155665" x="2990850" y="3232150"/>
          <p14:tracePt t="155673" x="3136900" y="3297238"/>
          <p14:tracePt t="155680" x="3249613" y="3346450"/>
          <p14:tracePt t="155687" x="3314700" y="3427413"/>
          <p14:tracePt t="155694" x="3379788" y="3459163"/>
          <p14:tracePt t="155699" x="3444875" y="3540125"/>
          <p14:tracePt t="155707" x="3478213" y="3573463"/>
          <p14:tracePt t="155714" x="3509963" y="3605213"/>
          <p14:tracePt t="155720" x="3509963" y="3638550"/>
          <p14:tracePt t="155735" x="3525838" y="3654425"/>
          <p14:tracePt t="155758" x="3543300" y="3670300"/>
          <p14:tracePt t="155778" x="3559175" y="3686175"/>
          <p14:tracePt t="155785" x="3575050" y="3686175"/>
          <p14:tracePt t="156085" x="3640138" y="3686175"/>
          <p14:tracePt t="156094" x="3770313" y="3670300"/>
          <p14:tracePt t="156099" x="3900488" y="3670300"/>
          <p14:tracePt t="156106" x="4046538" y="3670300"/>
          <p14:tracePt t="156113" x="4160838" y="3670300"/>
          <p14:tracePt t="156121" x="4225925" y="3670300"/>
          <p14:tracePt t="156130" x="4273550" y="3686175"/>
          <p14:tracePt t="156135" x="4291013" y="3686175"/>
          <p14:tracePt t="156157" x="4291013" y="3703638"/>
          <p14:tracePt t="156163" x="4306888" y="3703638"/>
          <p14:tracePt t="156194" x="4322763" y="3703638"/>
          <p14:tracePt t="156200" x="4338638" y="3703638"/>
          <p14:tracePt t="156206" x="4338638" y="3719513"/>
          <p14:tracePt t="156213" x="4356100" y="3719513"/>
          <p14:tracePt t="156220" x="4387850" y="3735388"/>
          <p14:tracePt t="156230" x="4419600" y="3735388"/>
          <p14:tracePt t="156234" x="4452938" y="3735388"/>
          <p14:tracePt t="156247" x="4452938" y="3751263"/>
          <p14:tracePt t="156248" x="4468813" y="3768725"/>
          <p14:tracePt t="156255" x="4484688" y="3800475"/>
          <p14:tracePt t="156264" x="4502150" y="3816350"/>
          <p14:tracePt t="156270" x="4518025" y="3832225"/>
          <p14:tracePt t="156278" x="4518025" y="3865563"/>
          <p14:tracePt t="156284" x="4518025" y="3897313"/>
          <p14:tracePt t="156292" x="4533900" y="3946525"/>
          <p14:tracePt t="156299" x="4549775" y="3979863"/>
          <p14:tracePt t="156305" x="4567238" y="4011613"/>
          <p14:tracePt t="156313" x="4583113" y="4027488"/>
          <p14:tracePt t="156318" x="4614863" y="4060825"/>
          <p14:tracePt t="156326" x="4632325" y="4092575"/>
          <p14:tracePt t="156332" x="4632325" y="4108450"/>
          <p14:tracePt t="156339" x="4648200" y="4108450"/>
          <p14:tracePt t="157315" x="4648200" y="4125913"/>
          <p14:tracePt t="157322" x="4648200" y="4141788"/>
          <p14:tracePt t="157330" x="4648200" y="4173538"/>
          <p14:tracePt t="157336" x="4648200" y="4191000"/>
          <p14:tracePt t="157345" x="4664075" y="4191000"/>
          <p14:tracePt t="157350" x="4664075" y="4206875"/>
          <p14:tracePt t="157359" x="4664075" y="4222750"/>
          <p14:tracePt t="157372" x="4664075" y="4254500"/>
          <p14:tracePt t="157380" x="4664075" y="4287838"/>
          <p14:tracePt t="157386" x="4664075" y="4319588"/>
          <p14:tracePt t="157394" x="4664075" y="4368800"/>
          <p14:tracePt t="157400" x="4648200" y="4433888"/>
          <p14:tracePt t="157408" x="4614863" y="4498975"/>
          <p14:tracePt t="157415" x="4614863" y="4579938"/>
          <p14:tracePt t="157421" x="4583113" y="4629150"/>
          <p14:tracePt t="157431" x="4549775" y="4694238"/>
          <p14:tracePt t="157436" x="4533900" y="4741863"/>
          <p14:tracePt t="157444" x="4502150" y="4775200"/>
          <p14:tracePt t="157450" x="4468813" y="4806950"/>
          <p14:tracePt t="157458" x="4437063" y="4840288"/>
          <p14:tracePt t="157466" x="4403725" y="4856163"/>
          <p14:tracePt t="157471" x="4387850" y="4889500"/>
          <p14:tracePt t="157478" x="4338638" y="4921250"/>
          <p14:tracePt t="157485" x="4322763" y="4937125"/>
          <p14:tracePt t="157493" x="4291013" y="4970463"/>
          <p14:tracePt t="157498" x="4273550" y="5018088"/>
          <p14:tracePt t="157505" x="4241800" y="5051425"/>
          <p14:tracePt t="157513" x="4225925" y="5067300"/>
          <p14:tracePt t="157519" x="4192588" y="5100638"/>
          <p14:tracePt t="157527" x="4143375" y="5132388"/>
          <p14:tracePt t="157534" x="4078288" y="5181600"/>
          <p14:tracePt t="157543" x="3997325" y="5213350"/>
          <p14:tracePt t="157548" x="3932238" y="5278438"/>
          <p14:tracePt t="157555" x="3851275" y="5327650"/>
          <p14:tracePt t="157564" x="3754438" y="5392738"/>
          <p14:tracePt t="157569" x="3673475" y="5424488"/>
          <p14:tracePt t="157577" x="3590925" y="5457825"/>
          <p14:tracePt t="157584" x="3525838" y="5473700"/>
          <p14:tracePt t="157593" x="3444875" y="5522913"/>
          <p14:tracePt t="157598" x="3379788" y="5570538"/>
          <p14:tracePt t="157606" x="3298825" y="5651500"/>
          <p14:tracePt t="157612" x="3184525" y="5734050"/>
          <p14:tracePt t="157620" x="3071813" y="5830888"/>
          <p14:tracePt t="157626" x="3006725" y="5880100"/>
          <p14:tracePt t="157634" x="2925763" y="5945188"/>
          <p14:tracePt t="157642" x="2827338" y="6008688"/>
          <p14:tracePt t="157648" x="2746375" y="6057900"/>
          <p14:tracePt t="157656" x="2697163" y="6073775"/>
          <p14:tracePt t="157662" x="2649538" y="6122988"/>
          <p14:tracePt t="157670" x="2600325" y="6138863"/>
          <p14:tracePt t="157677" x="2566988" y="6172200"/>
          <p14:tracePt t="157684" x="2551113" y="6172200"/>
          <p14:tracePt t="157693" x="2519363" y="6188075"/>
          <p14:tracePt t="157698" x="2470150" y="6219825"/>
          <p14:tracePt t="157705" x="2454275" y="6219825"/>
          <p14:tracePt t="157712" x="2420938" y="6237288"/>
          <p14:tracePt t="157742" x="2405063" y="6237288"/>
          <p14:tracePt t="157834" x="2389188" y="6237288"/>
          <p14:tracePt t="157941" x="2389188" y="6219825"/>
          <p14:tracePt t="157948" x="2389188" y="6203950"/>
          <p14:tracePt t="157955" x="2405063" y="6172200"/>
          <p14:tracePt t="157964" x="2420938" y="6156325"/>
          <p14:tracePt t="157969" x="2454275" y="6107113"/>
          <p14:tracePt t="157978" x="2486025" y="6042025"/>
          <p14:tracePt t="157983" x="2535238" y="5992813"/>
          <p14:tracePt t="157991" x="2551113" y="5945188"/>
          <p14:tracePt t="157999" x="2584450" y="5895975"/>
          <p14:tracePt t="158003" x="2616200" y="5846763"/>
          <p14:tracePt t="158011" x="2665413" y="5815013"/>
          <p14:tracePt t="158018" x="2697163" y="5765800"/>
          <p14:tracePt t="158026" x="2746375" y="5716588"/>
          <p14:tracePt t="158032" x="2779713" y="5700713"/>
          <p14:tracePt t="158039" x="2811463" y="5684838"/>
          <p14:tracePt t="158075" x="2827338" y="5684838"/>
          <p14:tracePt t="158090" x="2860675" y="5668963"/>
          <p14:tracePt t="158097" x="2892425" y="5668963"/>
          <p14:tracePt t="158103" x="2908300" y="5651500"/>
          <p14:tracePt t="158110" x="2941638" y="5651500"/>
          <p14:tracePt t="158567" x="2908300" y="5651500"/>
          <p14:tracePt t="158574" x="2827338" y="5668963"/>
          <p14:tracePt t="158581" x="2746375" y="5700713"/>
          <p14:tracePt t="158588" x="2616200" y="5716588"/>
          <p14:tracePt t="158595" x="2470150" y="5716588"/>
          <p14:tracePt t="158604" x="2373313" y="5734050"/>
          <p14:tracePt t="158610" x="2274888" y="5765800"/>
          <p14:tracePt t="158616" x="2225675" y="5765800"/>
          <p14:tracePt t="158623" x="2144713" y="5781675"/>
          <p14:tracePt t="158629" x="2128838" y="5781675"/>
          <p14:tracePt t="158636" x="2097088" y="5781675"/>
          <p14:tracePt t="158643" x="2063750" y="5781675"/>
          <p14:tracePt t="158650" x="2032000" y="5781675"/>
          <p14:tracePt t="158659" x="1966913" y="5781675"/>
          <p14:tracePt t="158664" x="1901825" y="5781675"/>
          <p14:tracePt t="158671" x="1820863" y="5749925"/>
          <p14:tracePt t="158679" x="1706563" y="5716588"/>
          <p14:tracePt t="158686" x="1625600" y="5700713"/>
          <p14:tracePt t="158693" x="1576388" y="5684838"/>
          <p14:tracePt t="158701" x="1527175" y="5668963"/>
          <p14:tracePt t="158710" x="1511300" y="5668963"/>
          <p14:tracePt t="158714" x="1495425" y="5651500"/>
          <p14:tracePt t="158722" x="1479550" y="5651500"/>
          <p14:tracePt t="158729" x="1479550" y="5635625"/>
          <p14:tracePt t="158736" x="1462088" y="5635625"/>
          <p14:tracePt t="158743" x="1446213" y="5603875"/>
          <p14:tracePt t="158751" x="1430338" y="5570538"/>
          <p14:tracePt t="158760" x="1414463" y="5522913"/>
          <p14:tracePt t="158764" x="1381125" y="5505450"/>
          <p14:tracePt t="158772" x="1381125" y="5440363"/>
          <p14:tracePt t="158778" x="1365250" y="5424488"/>
          <p14:tracePt t="158785" x="1349375" y="5392738"/>
          <p14:tracePt t="158793" x="1331913" y="5359400"/>
          <p14:tracePt t="158809" x="1331913" y="5343525"/>
          <p14:tracePt t="158815" x="1316038" y="5327650"/>
          <p14:tracePt t="158822" x="1316038" y="5311775"/>
          <p14:tracePt t="158828" x="1316038" y="5278438"/>
          <p14:tracePt t="158836" x="1316038" y="5246688"/>
          <p14:tracePt t="158843" x="1316038" y="5229225"/>
          <p14:tracePt t="158850" x="1316038" y="5213350"/>
          <p14:tracePt t="158858" x="1300163" y="5164138"/>
          <p14:tracePt t="158864" x="1300163" y="5116513"/>
          <p14:tracePt t="158872" x="1300163" y="5035550"/>
          <p14:tracePt t="158878" x="1284288" y="5002213"/>
          <p14:tracePt t="158886" x="1284288" y="4937125"/>
          <p14:tracePt t="158893" x="1284288" y="4889500"/>
          <p14:tracePt t="158900" x="1284288" y="4856163"/>
          <p14:tracePt t="158907" x="1284288" y="4824413"/>
          <p14:tracePt t="158913" x="1266825" y="4806950"/>
          <p14:tracePt t="158921" x="1266825" y="4791075"/>
          <p14:tracePt t="158928" x="1266825" y="4775200"/>
          <p14:tracePt t="158935" x="1266825" y="4741863"/>
          <p14:tracePt t="158950" x="1250950" y="4725988"/>
          <p14:tracePt t="158957" x="1235075" y="4725988"/>
          <p14:tracePt t="158963" x="1219200" y="4694238"/>
          <p14:tracePt t="158974" x="1185863" y="4660900"/>
          <p14:tracePt t="158977" x="1169988" y="4645025"/>
          <p14:tracePt t="158985" x="1169988" y="4613275"/>
          <p14:tracePt t="158994" x="1154113" y="4595813"/>
          <p14:tracePt t="158999" x="1138238" y="4564063"/>
          <p14:tracePt t="159007" x="1138238" y="4530725"/>
          <p14:tracePt t="159013" x="1138238" y="4498975"/>
          <p14:tracePt t="159021" x="1138238" y="4449763"/>
          <p14:tracePt t="159027" x="1138238" y="4402138"/>
          <p14:tracePt t="159034" x="1154113" y="4337050"/>
          <p14:tracePt t="159044" x="1154113" y="4287838"/>
          <p14:tracePt t="159057" x="1154113" y="4271963"/>
          <p14:tracePt t="159063" x="1154113" y="4254500"/>
          <p14:tracePt t="159077" x="1154113" y="4238625"/>
          <p14:tracePt t="161325" x="1154113" y="4191000"/>
          <p14:tracePt t="161333" x="1154113" y="4173538"/>
          <p14:tracePt t="161339" x="1169988" y="4108450"/>
          <p14:tracePt t="161347" x="1185863" y="4092575"/>
          <p14:tracePt t="161354" x="1203325" y="4076700"/>
          <p14:tracePt t="161364" x="1203325" y="4043363"/>
          <p14:tracePt t="161368" x="1235075" y="4027488"/>
          <p14:tracePt t="161377" x="1316038" y="3962400"/>
          <p14:tracePt t="161381" x="1381125" y="3881438"/>
          <p14:tracePt t="161388" x="1479550" y="3768725"/>
          <p14:tracePt t="161395" x="1544638" y="3670300"/>
          <p14:tracePt t="161402" x="1641475" y="3557588"/>
          <p14:tracePt t="161410" x="1706563" y="3459163"/>
          <p14:tracePt t="161417" x="1771650" y="3394075"/>
          <p14:tracePt t="161424" x="1836738" y="3328988"/>
          <p14:tracePt t="161431" x="1917700" y="3297238"/>
          <p14:tracePt t="161438" x="1998663" y="3263900"/>
          <p14:tracePt t="161445" x="2063750" y="3232150"/>
          <p14:tracePt t="161453" x="2112963" y="3198813"/>
          <p14:tracePt t="161460" x="2178050" y="3198813"/>
          <p14:tracePt t="161467" x="2209800" y="3182938"/>
          <p14:tracePt t="161474" x="2243138" y="3167063"/>
          <p14:tracePt t="161481" x="2290763" y="3135313"/>
          <p14:tracePt t="161489" x="2339975" y="3101975"/>
          <p14:tracePt t="161495" x="2389188" y="3052763"/>
          <p14:tracePt t="161503" x="2438400" y="2987675"/>
          <p14:tracePt t="161510" x="2470150" y="2955925"/>
          <p14:tracePt t="161517" x="2501900" y="2924175"/>
          <p14:tracePt t="161524" x="2535238" y="2890838"/>
          <p14:tracePt t="161530" x="2600325" y="2874963"/>
          <p14:tracePt t="161538" x="2632075" y="2859088"/>
          <p14:tracePt t="161544" x="2649538" y="2841625"/>
          <p14:tracePt t="161552" x="2681288" y="2841625"/>
          <p14:tracePt t="161560" x="2697163" y="2825750"/>
          <p14:tracePt t="161566" x="2714625" y="2825750"/>
          <p14:tracePt t="161574" x="2730500" y="2825750"/>
          <p14:tracePt t="161580" x="2762250" y="2825750"/>
          <p14:tracePt t="161588" x="2779713" y="2825750"/>
          <p14:tracePt t="161594" x="2811463" y="2809875"/>
          <p14:tracePt t="161602" x="2827338" y="2776538"/>
          <p14:tracePt t="161611" x="2860675" y="2760663"/>
          <p14:tracePt t="161616" x="2892425" y="2744788"/>
          <p14:tracePt t="161624" x="2908300" y="2728913"/>
          <p14:tracePt t="161631" x="2925763" y="2728913"/>
          <p14:tracePt t="161638" x="2925763" y="2713038"/>
          <p14:tracePt t="161644" x="2941638" y="2713038"/>
          <p14:tracePt t="163744" x="2941638" y="2695575"/>
          <p14:tracePt t="163765" x="2941638" y="2679700"/>
          <p14:tracePt t="163786" x="2941638" y="2663825"/>
          <p14:tracePt t="165080" x="2925763" y="2647950"/>
          <p14:tracePt t="165095" x="2908300" y="2647950"/>
          <p14:tracePt t="165110" x="2908300" y="2630488"/>
          <p14:tracePt t="165116" x="2860675" y="2614613"/>
          <p14:tracePt t="165122" x="2811463" y="2582863"/>
          <p14:tracePt t="165132" x="2697163" y="2533650"/>
          <p14:tracePt t="165137" x="2600325" y="2484438"/>
          <p14:tracePt t="165146" x="2551113" y="2468563"/>
          <p14:tracePt t="165151" x="2501900" y="2468563"/>
          <p14:tracePt t="165158" x="2486025" y="2452688"/>
          <p14:tracePt t="165166" x="2438400" y="2452688"/>
          <p14:tracePt t="165172" x="2405063" y="2436813"/>
          <p14:tracePt t="165178" x="2355850" y="2419350"/>
          <p14:tracePt t="165185" x="2339975" y="2419350"/>
          <p14:tracePt t="165193" x="2290763" y="2387600"/>
          <p14:tracePt t="165200" x="2274888" y="2387600"/>
          <p14:tracePt t="165206" x="2243138" y="2387600"/>
          <p14:tracePt t="165214" x="2209800" y="2371725"/>
          <p14:tracePt t="165221" x="2193925" y="2371725"/>
          <p14:tracePt t="165258" x="2162175" y="2371725"/>
          <p14:tracePt t="165264" x="2112963" y="2371725"/>
          <p14:tracePt t="165272" x="2063750" y="2371725"/>
          <p14:tracePt t="165278" x="1982788" y="2371725"/>
          <p14:tracePt t="165285" x="1949450" y="2371725"/>
          <p14:tracePt t="165293" x="1933575" y="2387600"/>
          <p14:tracePt t="165300" x="1884363" y="2403475"/>
          <p14:tracePt t="165307" x="1852613" y="2419350"/>
          <p14:tracePt t="165313" x="1836738" y="2436813"/>
          <p14:tracePt t="165321" x="1820863" y="2436813"/>
          <p14:tracePt t="165328" x="1803400" y="2452688"/>
          <p14:tracePt t="165349" x="1787525" y="2452688"/>
          <p14:tracePt t="165443" x="1820863" y="2452688"/>
          <p14:tracePt t="165450" x="1868488" y="2419350"/>
          <p14:tracePt t="165458" x="1949450" y="2419350"/>
          <p14:tracePt t="165465" x="2032000" y="2387600"/>
          <p14:tracePt t="165471" x="2128838" y="2387600"/>
          <p14:tracePt t="165480" x="2225675" y="2387600"/>
          <p14:tracePt t="165485" x="2324100" y="2387600"/>
          <p14:tracePt t="165498" x="2355850" y="2387600"/>
          <p14:tracePt t="165500" x="2405063" y="2403475"/>
          <p14:tracePt t="165507" x="2438400" y="2403475"/>
          <p14:tracePt t="165514" x="2454275" y="2403475"/>
          <p14:tracePt t="165521" x="2470150" y="2403475"/>
          <p14:tracePt t="165530" x="2486025" y="2403475"/>
          <p14:tracePt t="165545" x="2501900" y="2403475"/>
          <p14:tracePt t="165550" x="2519363" y="2403475"/>
          <p14:tracePt t="165556" x="2535238" y="2403475"/>
          <p14:tracePt t="165565" x="2551113" y="2403475"/>
          <p14:tracePt t="165571" x="2566988" y="2403475"/>
          <p14:tracePt t="165581" x="2600325" y="2403475"/>
          <p14:tracePt t="165585" x="2616200" y="2403475"/>
          <p14:tracePt t="165599" x="2632075" y="2419350"/>
          <p14:tracePt t="165600" x="2681288" y="2419350"/>
          <p14:tracePt t="165607" x="2714625" y="2419350"/>
          <p14:tracePt t="165614" x="2746375" y="2419350"/>
          <p14:tracePt t="165620" x="2779713" y="2419350"/>
          <p14:tracePt t="165627" x="2827338" y="2436813"/>
          <p14:tracePt t="165633" x="2843213" y="2436813"/>
          <p14:tracePt t="165640" x="2860675" y="2436813"/>
          <p14:tracePt t="165647" x="2876550" y="2436813"/>
          <p14:tracePt t="165654" x="2892425" y="2436813"/>
          <p14:tracePt t="165662" x="2925763" y="2436813"/>
          <p14:tracePt t="165668" x="2941638" y="2436813"/>
          <p14:tracePt t="165677" x="2973388" y="2452688"/>
          <p14:tracePt t="165683" x="2990850" y="2452688"/>
          <p14:tracePt t="165697" x="3006725" y="2452688"/>
          <p14:tracePt t="165704" x="3022600" y="2452688"/>
          <p14:tracePt t="165711" x="3055938" y="2468563"/>
          <p14:tracePt t="165720" x="3071813" y="2468563"/>
          <p14:tracePt t="165727" x="3087688" y="2484438"/>
          <p14:tracePt t="165735" x="3103563" y="2501900"/>
          <p14:tracePt t="165741" x="3136900" y="2501900"/>
          <p14:tracePt t="165747" x="3152775" y="2517775"/>
          <p14:tracePt t="165755" x="3168650" y="2517775"/>
          <p14:tracePt t="165761" x="3217863" y="2533650"/>
          <p14:tracePt t="165769" x="3249613" y="2549525"/>
          <p14:tracePt t="165776" x="3282950" y="2565400"/>
          <p14:tracePt t="165782" x="3314700" y="2582863"/>
          <p14:tracePt t="165791" x="3363913" y="2598738"/>
          <p14:tracePt t="165797" x="3379788" y="2598738"/>
          <p14:tracePt t="165805" x="3444875" y="2614613"/>
          <p14:tracePt t="165811" x="3460750" y="2614613"/>
          <p14:tracePt t="165819" x="3478213" y="2614613"/>
          <p14:tracePt t="165827" x="3478213" y="2630488"/>
          <p14:tracePt t="165832" x="3494088" y="2630488"/>
          <p14:tracePt t="165883" x="3509963" y="2630488"/>
          <p14:tracePt t="165896" x="3525838" y="2630488"/>
          <p14:tracePt t="166609" x="3543300" y="2630488"/>
          <p14:tracePt t="166624" x="3559175" y="2630488"/>
          <p14:tracePt t="166630" x="3575050" y="2630488"/>
          <p14:tracePt t="166638" x="3590925" y="2630488"/>
          <p14:tracePt t="166646" x="3608388" y="2630488"/>
          <p14:tracePt t="166651" x="3624263" y="2630488"/>
          <p14:tracePt t="166660" x="3640138" y="2630488"/>
          <p14:tracePt t="166673" x="3656013" y="2630488"/>
          <p14:tracePt t="166687" x="3673475" y="2630488"/>
          <p14:tracePt t="166696" x="3689350" y="2630488"/>
          <p14:tracePt t="166702" x="3705225" y="2630488"/>
          <p14:tracePt t="166710" x="3721100" y="2630488"/>
          <p14:tracePt t="166722" x="3738563" y="2630488"/>
          <p14:tracePt t="166731" x="3770313" y="2630488"/>
          <p14:tracePt t="166737" x="3786188" y="2630488"/>
          <p14:tracePt t="166746" x="3819525" y="2630488"/>
          <p14:tracePt t="166751" x="3835400" y="2630488"/>
          <p14:tracePt t="166760" x="3867150" y="2630488"/>
          <p14:tracePt t="166766" x="3884613" y="2630488"/>
          <p14:tracePt t="166782" x="3900488" y="2630488"/>
          <p14:tracePt t="166799" x="3916363" y="2630488"/>
          <p14:tracePt t="166810" x="3932238" y="2630488"/>
          <p14:tracePt t="166816" x="3949700" y="2630488"/>
          <p14:tracePt t="166837" x="3965575" y="2630488"/>
          <p14:tracePt t="166849" x="3965575" y="2647950"/>
          <p14:tracePt t="166851" x="3981450" y="2663825"/>
          <p14:tracePt t="166858" x="4014788" y="2679700"/>
          <p14:tracePt t="166865" x="4030663" y="2713038"/>
          <p14:tracePt t="166872" x="4062413" y="2760663"/>
          <p14:tracePt t="166881" x="4078288" y="2809875"/>
          <p14:tracePt t="166886" x="4127500" y="2874963"/>
          <p14:tracePt t="166893" x="4143375" y="2906713"/>
          <p14:tracePt t="166899" x="4192588" y="2987675"/>
          <p14:tracePt t="166906" x="4208463" y="3021013"/>
          <p14:tracePt t="166913" x="4241800" y="3052763"/>
          <p14:tracePt t="166921" x="4273550" y="3086100"/>
          <p14:tracePt t="166928" x="4291013" y="3117850"/>
          <p14:tracePt t="166935" x="4338638" y="3135313"/>
          <p14:tracePt t="166943" x="4371975" y="3151188"/>
          <p14:tracePt t="166949" x="4403725" y="3182938"/>
          <p14:tracePt t="166957" x="4419600" y="3198813"/>
          <p14:tracePt t="166963" x="4452938" y="3216275"/>
          <p14:tracePt t="166971" x="4468813" y="3216275"/>
          <p14:tracePt t="166977" x="4484688" y="3232150"/>
          <p14:tracePt t="166985" x="4484688" y="3281363"/>
          <p14:tracePt t="166993" x="4502150" y="3313113"/>
          <p14:tracePt t="166999" x="4518025" y="3362325"/>
          <p14:tracePt t="167007" x="4549775" y="3409950"/>
          <p14:tracePt t="167013" x="4549775" y="3459163"/>
          <p14:tracePt t="167021" x="4549775" y="3508375"/>
          <p14:tracePt t="167028" x="4549775" y="3540125"/>
          <p14:tracePt t="167034" x="4549775" y="3589338"/>
          <p14:tracePt t="167044" x="4549775" y="3621088"/>
          <p14:tracePt t="167050" x="4549775" y="3638550"/>
          <p14:tracePt t="167056" x="4549775" y="3654425"/>
          <p14:tracePt t="167062" x="4549775" y="3686175"/>
          <p14:tracePt t="167070" x="4549775" y="3703638"/>
          <p14:tracePt t="167077" x="4549775" y="3719513"/>
          <p14:tracePt t="167085" x="4567238" y="3735388"/>
          <p14:tracePt t="167094" x="4567238" y="3768725"/>
          <p14:tracePt t="167099" x="4567238" y="3784600"/>
          <p14:tracePt t="167106" x="4567238" y="3816350"/>
          <p14:tracePt t="167112" x="4567238" y="3865563"/>
          <p14:tracePt t="167120" x="4567238" y="3897313"/>
          <p14:tracePt t="167127" x="4567238" y="3930650"/>
          <p14:tracePt t="167134" x="4567238" y="3995738"/>
          <p14:tracePt t="167144" x="4567238" y="4027488"/>
          <p14:tracePt t="167149" x="4567238" y="4060825"/>
          <p14:tracePt t="167157" x="4567238" y="4092575"/>
          <p14:tracePt t="167162" x="4549775" y="4108450"/>
          <p14:tracePt t="167170" x="4533900" y="4173538"/>
          <p14:tracePt t="167177" x="4533900" y="4191000"/>
          <p14:tracePt t="167184" x="4533900" y="4222750"/>
          <p14:tracePt t="167192" x="4533900" y="4238625"/>
          <p14:tracePt t="167198" x="4518025" y="4254500"/>
          <p14:tracePt t="167205" x="4518025" y="4287838"/>
          <p14:tracePt t="167212" x="4502150" y="4319588"/>
          <p14:tracePt t="167219" x="4484688" y="4352925"/>
          <p14:tracePt t="167228" x="4484688" y="4384675"/>
          <p14:tracePt t="167234" x="4452938" y="4433888"/>
          <p14:tracePt t="167242" x="4437063" y="4483100"/>
          <p14:tracePt t="167247" x="4419600" y="4530725"/>
          <p14:tracePt t="167255" x="4387850" y="4564063"/>
          <p14:tracePt t="167262" x="4371975" y="4613275"/>
          <p14:tracePt t="167270" x="4322763" y="4678363"/>
          <p14:tracePt t="167278" x="4291013" y="4741863"/>
          <p14:tracePt t="167283" x="4257675" y="4775200"/>
          <p14:tracePt t="167292" x="4241800" y="4806950"/>
          <p14:tracePt t="167298" x="4208463" y="4824413"/>
          <p14:tracePt t="167305" x="4192588" y="4856163"/>
          <p14:tracePt t="167312" x="4160838" y="4872038"/>
          <p14:tracePt t="167319" x="4143375" y="4905375"/>
          <p14:tracePt t="167327" x="4095750" y="4921250"/>
          <p14:tracePt t="167333" x="4078288" y="4953000"/>
          <p14:tracePt t="167341" x="4046538" y="5018088"/>
          <p14:tracePt t="167347" x="3997325" y="5051425"/>
          <p14:tracePt t="167355" x="3965575" y="5100638"/>
          <p14:tracePt t="167361" x="3932238" y="5148263"/>
          <p14:tracePt t="167369" x="3916363" y="5181600"/>
          <p14:tracePt t="167376" x="3884613" y="5213350"/>
          <p14:tracePt t="167383" x="3867150" y="5246688"/>
          <p14:tracePt t="167390" x="3851275" y="5262563"/>
          <p14:tracePt t="167398" x="3835400" y="5294313"/>
          <p14:tracePt t="167404" x="3802063" y="5327650"/>
          <p14:tracePt t="167411" x="3786188" y="5343525"/>
          <p14:tracePt t="167419" x="3738563" y="5375275"/>
          <p14:tracePt t="167428" x="3656013" y="5424488"/>
          <p14:tracePt t="167433" x="3575050" y="5473700"/>
          <p14:tracePt t="167440" x="3494088" y="5505450"/>
          <p14:tracePt t="167447" x="3413125" y="5505450"/>
          <p14:tracePt t="167455" x="3379788" y="5522913"/>
          <p14:tracePt t="167461" x="3332163" y="5538788"/>
          <p14:tracePt t="167469" x="3298825" y="5554663"/>
          <p14:tracePt t="167477" x="3282950" y="5570538"/>
          <p14:tracePt t="167483" x="3233738" y="5586413"/>
          <p14:tracePt t="167490" x="3201988" y="5586413"/>
          <p14:tracePt t="167496" x="3168650" y="5586413"/>
          <p14:tracePt t="167504" x="3119438" y="5603875"/>
          <p14:tracePt t="167511" x="3087688" y="5603875"/>
          <p14:tracePt t="167519" x="3022600" y="5603875"/>
          <p14:tracePt t="167526" x="2957513" y="5603875"/>
          <p14:tracePt t="167532" x="2892425" y="5586413"/>
          <p14:tracePt t="167540" x="2843213" y="5586413"/>
          <p14:tracePt t="167546" x="2779713" y="5586413"/>
          <p14:tracePt t="167554" x="2746375" y="5586413"/>
          <p14:tracePt t="167561" x="2697163" y="5586413"/>
          <p14:tracePt t="167568" x="2632075" y="5586413"/>
          <p14:tracePt t="167577" x="2551113" y="5586413"/>
          <p14:tracePt t="167582" x="2454275" y="5586413"/>
          <p14:tracePt t="167590" x="2389188" y="5570538"/>
          <p14:tracePt t="167597" x="2324100" y="5570538"/>
          <p14:tracePt t="167604" x="2274888" y="5570538"/>
          <p14:tracePt t="167611" x="2225675" y="5554663"/>
          <p14:tracePt t="167618" x="2193925" y="5538788"/>
          <p14:tracePt t="167627" x="2162175" y="5538788"/>
          <p14:tracePt t="167632" x="2144713" y="5522913"/>
          <p14:tracePt t="167639" x="2112963" y="5522913"/>
          <p14:tracePt t="167646" x="2097088" y="5505450"/>
          <p14:tracePt t="167654" x="2079625" y="5505450"/>
          <p14:tracePt t="167661" x="2079625" y="5489575"/>
          <p14:tracePt t="167668" x="2047875" y="5489575"/>
          <p14:tracePt t="167676" x="2014538" y="5457825"/>
          <p14:tracePt t="167682" x="1998663" y="5440363"/>
          <p14:tracePt t="167689" x="1949450" y="5424488"/>
          <p14:tracePt t="167695" x="1933575" y="5424488"/>
          <p14:tracePt t="167711" x="1884363" y="5359400"/>
          <p14:tracePt t="167718" x="1820863" y="5311775"/>
          <p14:tracePt t="167725" x="1803400" y="5262563"/>
          <p14:tracePt t="167731" x="1755775" y="5181600"/>
          <p14:tracePt t="167739" x="1755775" y="5116513"/>
          <p14:tracePt t="167745" x="1722438" y="5083175"/>
          <p14:tracePt t="167753" x="1706563" y="5067300"/>
          <p14:tracePt t="167760" x="1706563" y="5051425"/>
          <p14:tracePt t="167767" x="1690688" y="5035550"/>
          <p14:tracePt t="167775" x="1690688" y="5018088"/>
          <p14:tracePt t="167782" x="1673225" y="5002213"/>
          <p14:tracePt t="167789" x="1673225" y="4986338"/>
          <p14:tracePt t="167795" x="1657350" y="4970463"/>
          <p14:tracePt t="167803" x="1625600" y="4937125"/>
          <p14:tracePt t="167811" x="1608138" y="4889500"/>
          <p14:tracePt t="167817" x="1576388" y="4791075"/>
          <p14:tracePt t="167825" x="1544638" y="4725988"/>
          <p14:tracePt t="167832" x="1511300" y="4629150"/>
          <p14:tracePt t="167839" x="1495425" y="4548188"/>
          <p14:tracePt t="167845" x="1462088" y="4498975"/>
          <p14:tracePt t="167853" x="1462088" y="4465638"/>
          <p14:tracePt t="167861" x="1462088" y="4402138"/>
          <p14:tracePt t="167867" x="1446213" y="4384675"/>
          <p14:tracePt t="167875" x="1446213" y="4368800"/>
          <p14:tracePt t="167881" x="1446213" y="4352925"/>
          <p14:tracePt t="167895" x="1430338" y="4319588"/>
          <p14:tracePt t="167903" x="1430338" y="4303713"/>
          <p14:tracePt t="167911" x="1430338" y="4287838"/>
          <p14:tracePt t="167917" x="1430338" y="4254500"/>
          <p14:tracePt t="167924" x="1430338" y="4222750"/>
          <p14:tracePt t="167930" x="1430338" y="4191000"/>
          <p14:tracePt t="167940" x="1397000" y="4141788"/>
          <p14:tracePt t="167944" x="1397000" y="4108450"/>
          <p14:tracePt t="167952" x="1397000" y="4060825"/>
          <p14:tracePt t="167961" x="1397000" y="4011613"/>
          <p14:tracePt t="167966" x="1414463" y="3979863"/>
          <p14:tracePt t="167974" x="1414463" y="3930650"/>
          <p14:tracePt t="167980" x="1430338" y="3897313"/>
          <p14:tracePt t="167988" x="1430338" y="3865563"/>
          <p14:tracePt t="167994" x="1446213" y="3849688"/>
          <p14:tracePt t="168002" x="1446213" y="3832225"/>
          <p14:tracePt t="168011" x="1446213" y="3816350"/>
          <p14:tracePt t="168018" x="1462088" y="3816350"/>
          <p14:tracePt t="168023" x="1479550" y="3784600"/>
          <p14:tracePt t="168030" x="1495425" y="3751263"/>
          <p14:tracePt t="168038" x="1511300" y="3735388"/>
          <p14:tracePt t="168044" x="1544638" y="3686175"/>
          <p14:tracePt t="168052" x="1592263" y="3589338"/>
          <p14:tracePt t="168061" x="1641475" y="3492500"/>
          <p14:tracePt t="168066" x="1657350" y="3443288"/>
          <p14:tracePt t="168073" x="1673225" y="3362325"/>
          <p14:tracePt t="168079" x="1706563" y="3328988"/>
          <p14:tracePt t="168088" x="1706563" y="3281363"/>
          <p14:tracePt t="168094" x="1722438" y="3263900"/>
          <p14:tracePt t="168101" x="1738313" y="3232150"/>
          <p14:tracePt t="168110" x="1755775" y="3232150"/>
          <p14:tracePt t="168116" x="1771650" y="3198813"/>
          <p14:tracePt t="168123" x="1787525" y="3167063"/>
          <p14:tracePt t="168129" x="1820863" y="3151188"/>
          <p14:tracePt t="168137" x="1852613" y="3117850"/>
          <p14:tracePt t="168144" x="1901825" y="3070225"/>
          <p14:tracePt t="168151" x="1966913" y="2987675"/>
          <p14:tracePt t="168158" x="2014538" y="2890838"/>
          <p14:tracePt t="168166" x="2097088" y="2794000"/>
          <p14:tracePt t="168172" x="2178050" y="2695575"/>
          <p14:tracePt t="168179" x="2290763" y="2598738"/>
          <p14:tracePt t="168188" x="2389188" y="2517775"/>
          <p14:tracePt t="168194" x="2470150" y="2468563"/>
          <p14:tracePt t="168201" x="2551113" y="2452688"/>
          <p14:tracePt t="168209" x="2584450" y="2436813"/>
          <p14:tracePt t="168215" x="2632075" y="2419350"/>
          <p14:tracePt t="168222" x="2649538" y="2403475"/>
          <p14:tracePt t="168229" x="2681288" y="2387600"/>
          <p14:tracePt t="168236" x="2714625" y="2354263"/>
          <p14:tracePt t="168244" x="2746375" y="2338388"/>
          <p14:tracePt t="168250" x="2795588" y="2306638"/>
          <p14:tracePt t="168259" x="2827338" y="2290763"/>
          <p14:tracePt t="168265" x="2860675" y="2290763"/>
          <p14:tracePt t="168272" x="2876550" y="2273300"/>
          <p14:tracePt t="168279" x="2925763" y="2273300"/>
          <p14:tracePt t="168287" x="2941638" y="2273300"/>
          <p14:tracePt t="168294" x="2973388" y="2273300"/>
          <p14:tracePt t="168301" x="3022600" y="2257425"/>
          <p14:tracePt t="168308" x="3071813" y="2257425"/>
          <p14:tracePt t="168314" x="3119438" y="2241550"/>
          <p14:tracePt t="168322" x="3136900" y="2241550"/>
          <p14:tracePt t="168328" x="3168650" y="2241550"/>
          <p14:tracePt t="168336" x="3184525" y="2241550"/>
          <p14:tracePt t="168344" x="3217863" y="2208213"/>
          <p14:tracePt t="168372" x="3233738" y="2208213"/>
          <p14:tracePt t="169625" x="3233738" y="2192338"/>
          <p14:tracePt t="169639" x="3249613" y="2192338"/>
          <p14:tracePt t="169646" x="3249613" y="2176463"/>
          <p14:tracePt t="169652" x="3249613" y="2160588"/>
          <p14:tracePt t="169664" x="3267075" y="2127250"/>
          <p14:tracePt t="169666" x="3267075" y="2111375"/>
          <p14:tracePt t="169674" x="3267075" y="2079625"/>
          <p14:tracePt t="169682" x="3282950" y="2046288"/>
          <p14:tracePt t="169687" x="3282950" y="2030413"/>
          <p14:tracePt t="169697" x="3282950" y="1997075"/>
          <p14:tracePt t="169702" x="3282950" y="1965325"/>
          <p14:tracePt t="169710" x="3282950" y="1900238"/>
          <p14:tracePt t="169718" x="3282950" y="1835150"/>
          <p14:tracePt t="169723" x="3298825" y="1720850"/>
          <p14:tracePt t="169731" x="3298825" y="1639888"/>
          <p14:tracePt t="169738" x="3298825" y="1592263"/>
          <p14:tracePt t="169747" x="3314700" y="1527175"/>
          <p14:tracePt t="169752" x="3332163" y="1493838"/>
          <p14:tracePt t="169760" x="3332163" y="1446213"/>
          <p14:tracePt t="169767" x="3332163" y="1428750"/>
          <p14:tracePt t="169773" x="3332163" y="1412875"/>
          <p14:tracePt t="169781" x="3348038" y="1397000"/>
          <p14:tracePt t="169787" x="3363913" y="1363663"/>
          <p14:tracePt t="169795" x="3363913" y="1331913"/>
          <p14:tracePt t="169802" x="3379788" y="1266825"/>
          <p14:tracePt t="169810" x="3397250" y="1185863"/>
          <p14:tracePt t="169816" x="3397250" y="1087438"/>
          <p14:tracePt t="169823" x="3397250" y="1039813"/>
          <p14:tracePt t="169831" x="3413125" y="974725"/>
          <p14:tracePt t="169837" x="3413125" y="925513"/>
          <p14:tracePt t="169848" x="3413125" y="893763"/>
          <p14:tracePt t="169851" x="3429000" y="876300"/>
          <p14:tracePt t="169859" x="3429000" y="844550"/>
          <p14:tracePt t="169866" x="3444875" y="828675"/>
          <p14:tracePt t="169872" x="3444875" y="795338"/>
          <p14:tracePt t="169887" x="3444875" y="779463"/>
          <p14:tracePt t="169901" x="3444875" y="763588"/>
          <p14:tracePt t="169909" x="3460750" y="747713"/>
          <p14:tracePt t="169922" x="3460750" y="714375"/>
          <p14:tracePt t="169931" x="3478213" y="682625"/>
          <p14:tracePt t="169937" x="3494088" y="649288"/>
          <p14:tracePt t="169948" x="3494088" y="617538"/>
          <p14:tracePt t="169951" x="3494088" y="584200"/>
          <p14:tracePt t="169958" x="3509963" y="536575"/>
          <p14:tracePt t="169966" x="3543300" y="503238"/>
          <p14:tracePt t="169972" x="3543300" y="471488"/>
          <p14:tracePt t="169981" x="3559175" y="422275"/>
          <p14:tracePt t="169986" x="3575050" y="390525"/>
          <p14:tracePt t="169998" x="3575050" y="307975"/>
          <p14:tracePt t="170001" x="3590925" y="276225"/>
          <p14:tracePt t="170007" x="3590925" y="242888"/>
          <p14:tracePt t="170015" x="3608388" y="195263"/>
          <p14:tracePt t="170022" x="3624263" y="161925"/>
          <p14:tracePt t="170031" x="3640138" y="114300"/>
          <p14:tracePt t="170036" x="3656013" y="80963"/>
          <p14:tracePt t="170045" x="3656013" y="31750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EE5B"/>
            </a:gs>
            <a:gs pos="100000">
              <a:srgbClr val="FFFF00"/>
            </a:gs>
          </a:gsLst>
          <a:path path="circle">
            <a:fillToRect l="15000" t="50000" r="85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05D9C2-B438-41F3-AE33-7419ED9FBB20}"/>
              </a:ext>
            </a:extLst>
          </p:cNvPr>
          <p:cNvSpPr/>
          <p:nvPr/>
        </p:nvSpPr>
        <p:spPr>
          <a:xfrm rot="5400000">
            <a:off x="3624547" y="3927986"/>
            <a:ext cx="545694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u="sng" cap="none" spc="0" dirty="0">
                <a:ln/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TIPS for WRITING WELL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55CAB2-2C15-43F7-9C70-7C80C376F67F}"/>
              </a:ext>
            </a:extLst>
          </p:cNvPr>
          <p:cNvSpPr/>
          <p:nvPr/>
        </p:nvSpPr>
        <p:spPr>
          <a:xfrm>
            <a:off x="5999794" y="21771"/>
            <a:ext cx="7040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Perpetua" panose="02020502060401020303" pitchFamily="18" charset="0"/>
              </a:rPr>
              <a:t>7l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9FBE9AF-0027-1D71-2CA6-58249888C8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9173898"/>
              </p:ext>
            </p:extLst>
          </p:nvPr>
        </p:nvGraphicFramePr>
        <p:xfrm>
          <a:off x="170088" y="1295400"/>
          <a:ext cx="5563962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74F7948-7614-E3CF-A0DB-CB36FBD41D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96000" y="838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64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901"/>
    </mc:Choice>
    <mc:Fallback xmlns="">
      <p:transition spd="slow" advTm="153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521" x="2063750" y="49213"/>
          <p14:tracePt t="3526" x="1933575" y="114300"/>
          <p14:tracePt t="3536" x="1771650" y="195263"/>
          <p14:tracePt t="3542" x="1625600" y="307975"/>
          <p14:tracePt t="3548" x="1495425" y="373063"/>
          <p14:tracePt t="3556" x="1365250" y="438150"/>
          <p14:tracePt t="3562" x="1300163" y="503238"/>
          <p14:tracePt t="3570" x="1235075" y="519113"/>
          <p14:tracePt t="3578" x="1154113" y="568325"/>
          <p14:tracePt t="3584" x="1104900" y="601663"/>
          <p14:tracePt t="3592" x="1073150" y="617538"/>
          <p14:tracePt t="3599" x="1023938" y="617538"/>
          <p14:tracePt t="3606" x="990600" y="633413"/>
          <p14:tracePt t="3610" x="927100" y="649288"/>
          <p14:tracePt t="3618" x="862013" y="665163"/>
          <p14:tracePt t="3625" x="779463" y="682625"/>
          <p14:tracePt t="3632" x="731838" y="698500"/>
          <p14:tracePt t="3639" x="666750" y="698500"/>
          <p14:tracePt t="3646" x="617538" y="730250"/>
          <p14:tracePt t="3655" x="585788" y="730250"/>
          <p14:tracePt t="3661" x="536575" y="763588"/>
          <p14:tracePt t="3669" x="520700" y="779463"/>
          <p14:tracePt t="3675" x="471488" y="779463"/>
          <p14:tracePt t="3697" x="455613" y="779463"/>
          <p14:tracePt t="4707" x="455613" y="795338"/>
          <p14:tracePt t="4800" x="438150" y="812800"/>
          <p14:tracePt t="4815" x="422275" y="828675"/>
          <p14:tracePt t="4828" x="422275" y="844550"/>
          <p14:tracePt t="4836" x="422275" y="860425"/>
          <p14:tracePt t="4843" x="406400" y="876300"/>
          <p14:tracePt t="4855" x="406400" y="893763"/>
          <p14:tracePt t="4872" x="390525" y="909638"/>
          <p14:tracePt t="4876" x="390525" y="925513"/>
          <p14:tracePt t="4884" x="373063" y="941388"/>
          <p14:tracePt t="4891" x="373063" y="958850"/>
          <p14:tracePt t="4899" x="373063" y="974725"/>
          <p14:tracePt t="4913" x="357188" y="1006475"/>
          <p14:tracePt t="4922" x="357188" y="1039813"/>
          <p14:tracePt t="4926" x="357188" y="1055688"/>
          <p14:tracePt t="4940" x="357188" y="1071563"/>
          <p14:tracePt t="4948" x="357188" y="1104900"/>
          <p14:tracePt t="4955" x="341313" y="1136650"/>
          <p14:tracePt t="4962" x="341313" y="1169988"/>
          <p14:tracePt t="4971" x="325438" y="1201738"/>
          <p14:tracePt t="4976" x="309563" y="1235075"/>
          <p14:tracePt t="4984" x="309563" y="1250950"/>
          <p14:tracePt t="4990" x="292100" y="1266825"/>
          <p14:tracePt t="4998" x="276225" y="1282700"/>
          <p14:tracePt t="5012" x="276225" y="1298575"/>
          <p14:tracePt t="5021" x="260350" y="1316038"/>
          <p14:tracePt t="5033" x="260350" y="1331913"/>
          <p14:tracePt t="5040" x="244475" y="1347788"/>
          <p14:tracePt t="5048" x="227013" y="1363663"/>
          <p14:tracePt t="5063" x="211138" y="1397000"/>
          <p14:tracePt t="5076" x="195263" y="1412875"/>
          <p14:tracePt t="5089" x="179388" y="1428750"/>
          <p14:tracePt t="5098" x="161925" y="1462088"/>
          <p14:tracePt t="5104" x="146050" y="1493838"/>
          <p14:tracePt t="5121" x="130175" y="1543050"/>
          <p14:tracePt t="5125" x="96838" y="1592263"/>
          <p14:tracePt t="5133" x="96838" y="1624013"/>
          <p14:tracePt t="5139" x="80963" y="1639888"/>
          <p14:tracePt t="5147" x="80963" y="1673225"/>
          <p14:tracePt t="5156" x="80963" y="1689100"/>
          <p14:tracePt t="5161" x="65088" y="1704975"/>
          <p14:tracePt t="5169" x="65088" y="1720850"/>
          <p14:tracePt t="5175" x="65088" y="1738313"/>
          <p14:tracePt t="5189" x="49213" y="1754188"/>
          <p14:tracePt t="5197" x="49213" y="1770063"/>
          <p14:tracePt t="5212" x="31750" y="1785938"/>
          <p14:tracePt t="5218" x="15875" y="1803400"/>
          <p14:tracePt t="5233" x="0" y="1819275"/>
          <p14:tracePt t="5753" x="0" y="1835150"/>
          <p14:tracePt t="5767" x="0" y="1851025"/>
          <p14:tracePt t="5774" x="15875" y="1851025"/>
          <p14:tracePt t="5781" x="31750" y="1868488"/>
          <p14:tracePt t="5795" x="49213" y="1884363"/>
          <p14:tracePt t="5810" x="65088" y="1900238"/>
          <p14:tracePt t="5826" x="80963" y="1900238"/>
          <p14:tracePt t="5830" x="96838" y="1916113"/>
          <p14:tracePt t="5845" x="114300" y="1931988"/>
          <p14:tracePt t="5853" x="130175" y="1931988"/>
          <p14:tracePt t="5865" x="161925" y="1949450"/>
          <p14:tracePt t="5879" x="179388" y="1949450"/>
          <p14:tracePt t="5894" x="179388" y="1965325"/>
          <p14:tracePt t="5900" x="195263" y="1965325"/>
          <p14:tracePt t="5907" x="211138" y="1965325"/>
          <p14:tracePt t="5915" x="227013" y="1965325"/>
          <p14:tracePt t="5929" x="244475" y="1981200"/>
          <p14:tracePt t="5938" x="260350" y="1997075"/>
          <p14:tracePt t="5943" x="276225" y="1997075"/>
          <p14:tracePt t="5957" x="309563" y="1997075"/>
          <p14:tracePt t="5965" x="325438" y="1997075"/>
          <p14:tracePt t="5979" x="341313" y="1997075"/>
          <p14:tracePt t="5988" x="357188" y="1997075"/>
          <p14:tracePt t="6000" x="373063" y="1997075"/>
          <p14:tracePt t="6007" x="373063" y="2014538"/>
          <p14:tracePt t="6093" x="390525" y="2014538"/>
          <p14:tracePt t="6200" x="406400" y="2014538"/>
          <p14:tracePt t="6209" x="422275" y="2014538"/>
          <p14:tracePt t="6215" x="438150" y="2014538"/>
          <p14:tracePt t="6223" x="455613" y="2014538"/>
          <p14:tracePt t="6229" x="471488" y="2014538"/>
          <p14:tracePt t="6243" x="487363" y="2014538"/>
          <p14:tracePt t="6260" x="520700" y="2014538"/>
          <p14:tracePt t="6264" x="536575" y="2014538"/>
          <p14:tracePt t="6273" x="552450" y="2014538"/>
          <p14:tracePt t="6279" x="568325" y="2014538"/>
          <p14:tracePt t="6287" x="585788" y="2014538"/>
          <p14:tracePt t="6293" x="601663" y="2014538"/>
          <p14:tracePt t="6309" x="617538" y="2014538"/>
          <p14:tracePt t="6343" x="633413" y="2014538"/>
          <p14:tracePt t="6436" x="649288" y="2014538"/>
          <p14:tracePt t="6720" x="649288" y="1997075"/>
          <p14:tracePt t="14883" x="714375" y="2046288"/>
          <p14:tracePt t="14891" x="747713" y="2111375"/>
          <p14:tracePt t="14897" x="796925" y="2176463"/>
          <p14:tracePt t="14904" x="812800" y="2208213"/>
          <p14:tracePt t="14912" x="828675" y="2241550"/>
          <p14:tracePt t="14918" x="844550" y="2257425"/>
          <p14:tracePt t="14927" x="877888" y="2273300"/>
          <p14:tracePt t="14932" x="877888" y="2290763"/>
          <p14:tracePt t="14940" x="893763" y="2322513"/>
          <p14:tracePt t="14947" x="893763" y="2338388"/>
          <p14:tracePt t="14955" x="909638" y="2354263"/>
          <p14:tracePt t="14960" x="927100" y="2371725"/>
          <p14:tracePt t="14967" x="942975" y="2403475"/>
          <p14:tracePt t="14974" x="942975" y="2419350"/>
          <p14:tracePt t="14981" x="974725" y="2452688"/>
          <p14:tracePt t="14989" x="990600" y="2468563"/>
          <p14:tracePt t="14995" x="1008063" y="2484438"/>
          <p14:tracePt t="15003" x="1008063" y="2517775"/>
          <p14:tracePt t="15009" x="1023938" y="2517775"/>
          <p14:tracePt t="15017" x="1023938" y="2533650"/>
          <p14:tracePt t="15024" x="1055688" y="2549525"/>
          <p14:tracePt t="15039" x="1073150" y="2565400"/>
          <p14:tracePt t="15045" x="1073150" y="2582863"/>
          <p14:tracePt t="15053" x="1089025" y="2598738"/>
          <p14:tracePt t="15060" x="1104900" y="2630488"/>
          <p14:tracePt t="15067" x="1120775" y="2647950"/>
          <p14:tracePt t="15073" x="1138238" y="2679700"/>
          <p14:tracePt t="15081" x="1169988" y="2713038"/>
          <p14:tracePt t="15089" x="1185863" y="2744788"/>
          <p14:tracePt t="15094" x="1203325" y="2794000"/>
          <p14:tracePt t="15103" x="1219200" y="2825750"/>
          <p14:tracePt t="15109" x="1266825" y="2874963"/>
          <p14:tracePt t="15123" x="1316038" y="3005138"/>
          <p14:tracePt t="15131" x="1331913" y="3052763"/>
          <p14:tracePt t="15140" x="1349375" y="3070225"/>
          <p14:tracePt t="15145" x="1365250" y="3086100"/>
          <p14:tracePt t="15188" x="1365250" y="3101975"/>
          <p14:tracePt t="15202" x="1381125" y="3101975"/>
          <p14:tracePt t="15787" x="1381125" y="3086100"/>
          <p14:tracePt t="15800" x="1381125" y="3070225"/>
          <p14:tracePt t="15807" x="1365250" y="3070225"/>
          <p14:tracePt t="15824" x="1365250" y="3052763"/>
          <p14:tracePt t="15829" x="1349375" y="3036888"/>
          <p14:tracePt t="15843" x="1349375" y="3021013"/>
          <p14:tracePt t="15850" x="1349375" y="3005138"/>
          <p14:tracePt t="15860" x="1331913" y="3005138"/>
          <p14:tracePt t="15864" x="1316038" y="2987675"/>
          <p14:tracePt t="15885" x="1316038" y="2971800"/>
          <p14:tracePt t="16874" x="1284288" y="2971800"/>
          <p14:tracePt t="16881" x="1284288" y="2955925"/>
          <p14:tracePt t="16890" x="1266825" y="2940050"/>
          <p14:tracePt t="17009" x="1250950" y="2940050"/>
          <p14:tracePt t="17016" x="1235075" y="2924175"/>
          <p14:tracePt t="17080" x="1203325" y="2924175"/>
          <p14:tracePt t="17087" x="1169988" y="2906713"/>
          <p14:tracePt t="17095" x="1154113" y="2906713"/>
          <p14:tracePt t="17101" x="1154113" y="2890838"/>
          <p14:tracePt t="17111" x="1138238" y="2890838"/>
          <p14:tracePt t="17208" x="1120775" y="2890838"/>
          <p14:tracePt t="31708" x="1154113" y="2940050"/>
          <p14:tracePt t="31714" x="1203325" y="3021013"/>
          <p14:tracePt t="31722" x="1250950" y="3086100"/>
          <p14:tracePt t="31729" x="1284288" y="3182938"/>
          <p14:tracePt t="31736" x="1300163" y="3232150"/>
          <p14:tracePt t="31742" x="1316038" y="3281363"/>
          <p14:tracePt t="31750" x="1316038" y="3297238"/>
          <p14:tracePt t="31758" x="1331913" y="3328988"/>
          <p14:tracePt t="31764" x="1331913" y="3346450"/>
          <p14:tracePt t="31771" x="1349375" y="3362325"/>
          <p14:tracePt t="31779" x="1349375" y="3378200"/>
          <p14:tracePt t="31785" x="1349375" y="3394075"/>
          <p14:tracePt t="31791" x="1365250" y="3394075"/>
          <p14:tracePt t="31798" x="1365250" y="3427413"/>
          <p14:tracePt t="31813" x="1381125" y="3443288"/>
          <p14:tracePt t="31819" x="1381125" y="3475038"/>
          <p14:tracePt t="31827" x="1381125" y="3524250"/>
          <p14:tracePt t="31835" x="1397000" y="3557588"/>
          <p14:tracePt t="31840" x="1397000" y="3589338"/>
          <p14:tracePt t="31848" x="1414463" y="3621088"/>
          <p14:tracePt t="31857" x="1414463" y="3654425"/>
          <p14:tracePt t="31862" x="1414463" y="3686175"/>
          <p14:tracePt t="31869" x="1430338" y="3735388"/>
          <p14:tracePt t="31876" x="1430338" y="3768725"/>
          <p14:tracePt t="31884" x="1430338" y="3800475"/>
          <p14:tracePt t="31891" x="1430338" y="3832225"/>
          <p14:tracePt t="31898" x="1430338" y="3849688"/>
          <p14:tracePt t="31908" x="1430338" y="3865563"/>
          <p14:tracePt t="31915" x="1430338" y="3897313"/>
          <p14:tracePt t="31920" x="1430338" y="3914775"/>
          <p14:tracePt t="31926" x="1430338" y="3930650"/>
          <p14:tracePt t="31962" x="1430338" y="3946525"/>
          <p14:tracePt t="31976" x="1430338" y="3962400"/>
          <p14:tracePt t="31991" x="1414463" y="3979863"/>
          <p14:tracePt t="31999" x="1414463" y="3995738"/>
          <p14:tracePt t="45283" x="1414463" y="4011613"/>
          <p14:tracePt t="45320" x="1414463" y="4027488"/>
          <p14:tracePt t="45332" x="1430338" y="4043363"/>
          <p14:tracePt t="45354" x="1430338" y="4076700"/>
          <p14:tracePt t="45361" x="1430338" y="4108450"/>
          <p14:tracePt t="45368" x="1430338" y="4125913"/>
          <p14:tracePt t="45376" x="1446213" y="4173538"/>
          <p14:tracePt t="45382" x="1446213" y="4206875"/>
          <p14:tracePt t="45390" x="1446213" y="4271963"/>
          <p14:tracePt t="45397" x="1462088" y="4337050"/>
          <p14:tracePt t="45403" x="1462088" y="4402138"/>
          <p14:tracePt t="45413" x="1462088" y="4449763"/>
          <p14:tracePt t="45417" x="1462088" y="4498975"/>
          <p14:tracePt t="45431" x="1462088" y="4530725"/>
          <p14:tracePt t="45432" x="1479550" y="4548188"/>
          <p14:tracePt t="45438" x="1479550" y="4564063"/>
          <p14:tracePt t="45446" x="1495425" y="4595813"/>
          <p14:tracePt t="45453" x="1511300" y="4629150"/>
          <p14:tracePt t="45462" x="1511300" y="4645025"/>
          <p14:tracePt t="45475" x="1511300" y="4660900"/>
          <p14:tracePt t="45482" x="1511300" y="4694238"/>
          <p14:tracePt t="45489" x="1511300" y="4710113"/>
          <p14:tracePt t="45496" x="1511300" y="4725988"/>
          <p14:tracePt t="45502" x="1511300" y="4741863"/>
          <p14:tracePt t="45546" x="1511300" y="4759325"/>
          <p14:tracePt t="45553" x="1511300" y="4775200"/>
          <p14:tracePt t="45566" x="1495425" y="4806950"/>
          <p14:tracePt t="45577" x="1495425" y="4824413"/>
          <p14:tracePt t="45582" x="1495425" y="4840288"/>
          <p14:tracePt t="51661" x="1479550" y="4840288"/>
          <p14:tracePt t="51681" x="1479550" y="4824413"/>
          <p14:tracePt t="51774" x="1479550" y="4806950"/>
          <p14:tracePt t="51781" x="1462088" y="4806950"/>
          <p14:tracePt t="51788" x="1462088" y="4791075"/>
          <p14:tracePt t="51795" x="1462088" y="4775200"/>
          <p14:tracePt t="51803" x="1446213" y="4775200"/>
          <p14:tracePt t="51810" x="1446213" y="4759325"/>
          <p14:tracePt t="53076" x="1430338" y="4791075"/>
          <p14:tracePt t="53083" x="1430338" y="4806950"/>
          <p14:tracePt t="53090" x="1414463" y="4840288"/>
          <p14:tracePt t="53100" x="1397000" y="4856163"/>
          <p14:tracePt t="53104" x="1397000" y="4872038"/>
          <p14:tracePt t="53118" x="1397000" y="4889500"/>
          <p14:tracePt t="53138" x="1397000" y="4905375"/>
          <p14:tracePt t="53146" x="1397000" y="4921250"/>
          <p14:tracePt t="53154" x="1381125" y="4970463"/>
          <p14:tracePt t="53160" x="1349375" y="5035550"/>
          <p14:tracePt t="53168" x="1349375" y="5067300"/>
          <p14:tracePt t="53177" x="1331913" y="5100638"/>
          <p14:tracePt t="53181" x="1331913" y="5116513"/>
          <p14:tracePt t="53189" x="1316038" y="5148263"/>
          <p14:tracePt t="53195" x="1316038" y="5164138"/>
          <p14:tracePt t="53203" x="1284288" y="5181600"/>
          <p14:tracePt t="53210" x="1284288" y="5213350"/>
          <p14:tracePt t="53217" x="1266825" y="5229225"/>
          <p14:tracePt t="53226" x="1266825" y="5246688"/>
          <p14:tracePt t="53231" x="1250950" y="5278438"/>
          <p14:tracePt t="53239" x="1250950" y="5294313"/>
          <p14:tracePt t="53245" x="1250950" y="5311775"/>
          <p14:tracePt t="53253" x="1250950" y="5327650"/>
          <p14:tracePt t="53260" x="1235075" y="5375275"/>
          <p14:tracePt t="53268" x="1235075" y="5408613"/>
          <p14:tracePt t="53276" x="1235075" y="5457825"/>
          <p14:tracePt t="53281" x="1235075" y="5489575"/>
          <p14:tracePt t="53289" x="1235075" y="5522913"/>
          <p14:tracePt t="53295" x="1235075" y="5538788"/>
          <p14:tracePt t="53303" x="1235075" y="5554663"/>
          <p14:tracePt t="53310" x="1235075" y="5570538"/>
          <p14:tracePt t="53317" x="1235075" y="5603875"/>
          <p14:tracePt t="53345" x="1235075" y="5619750"/>
          <p14:tracePt t="53360" x="1219200" y="5651500"/>
          <p14:tracePt t="53374" x="1203325" y="5668963"/>
          <p14:tracePt t="53381" x="1203325" y="5684838"/>
          <p14:tracePt t="53387" x="1185863" y="5700713"/>
          <p14:tracePt t="53394" x="1185863" y="5716588"/>
          <p14:tracePt t="53402" x="1169988" y="5749925"/>
          <p14:tracePt t="53409" x="1169988" y="5765800"/>
          <p14:tracePt t="53430" x="1169988" y="5781675"/>
          <p14:tracePt t="53444" x="1169988" y="5797550"/>
          <p14:tracePt t="53452" x="1154113" y="5830888"/>
          <p14:tracePt t="53460" x="1138238" y="5880100"/>
          <p14:tracePt t="53466" x="1138238" y="5895975"/>
          <p14:tracePt t="53474" x="1138238" y="5927725"/>
          <p14:tracePt t="53480" x="1138238" y="5945188"/>
          <p14:tracePt t="53488" x="1138238" y="5961063"/>
          <p14:tracePt t="53494" x="1120775" y="5976938"/>
          <p14:tracePt t="53502" x="1120775" y="5992813"/>
          <p14:tracePt t="55011" x="1120775" y="5976938"/>
          <p14:tracePt t="55017" x="1120775" y="5961063"/>
          <p14:tracePt t="55024" x="1120775" y="5945188"/>
          <p14:tracePt t="55033" x="1120775" y="5911850"/>
          <p14:tracePt t="55075" x="1120775" y="5895975"/>
          <p14:tracePt t="55081" x="1120775" y="5880100"/>
          <p14:tracePt t="55103" x="1120775" y="5862638"/>
          <p14:tracePt t="55160" x="1120775" y="5846763"/>
          <p14:tracePt t="55174" x="1120775" y="5830888"/>
          <p14:tracePt t="55196" x="1120775" y="5815013"/>
          <p14:tracePt t="55211" x="1138238" y="5797550"/>
          <p14:tracePt t="55224" x="1138238" y="5781675"/>
          <p14:tracePt t="55252" x="1138238" y="5765800"/>
          <p14:tracePt t="55281" x="1154113" y="5765800"/>
          <p14:tracePt t="55388" x="1185863" y="5765800"/>
          <p14:tracePt t="85595" x="1219200" y="5749925"/>
          <p14:tracePt t="85601" x="1266825" y="5749925"/>
          <p14:tracePt t="85610" x="1300163" y="5734050"/>
          <p14:tracePt t="85616" x="1349375" y="5734050"/>
          <p14:tracePt t="85623" x="1381125" y="5734050"/>
          <p14:tracePt t="85631" x="1430338" y="5716588"/>
          <p14:tracePt t="85637" x="1446213" y="5716588"/>
          <p14:tracePt t="85645" x="1495425" y="5716588"/>
          <p14:tracePt t="85652" x="1544638" y="5700713"/>
          <p14:tracePt t="85658" x="1592263" y="5700713"/>
          <p14:tracePt t="85664" x="1625600" y="5700713"/>
          <p14:tracePt t="85671" x="1690688" y="5700713"/>
          <p14:tracePt t="85680" x="1738313" y="5700713"/>
          <p14:tracePt t="85686" x="1852613" y="5700713"/>
          <p14:tracePt t="85692" x="1998663" y="5700713"/>
          <p14:tracePt t="85700" x="2162175" y="5716588"/>
          <p14:tracePt t="85707" x="2324100" y="5716588"/>
          <p14:tracePt t="85714" x="2454275" y="5734050"/>
          <p14:tracePt t="85722" x="2566988" y="5734050"/>
          <p14:tracePt t="85730" x="2649538" y="5734050"/>
          <p14:tracePt t="85736" x="2714625" y="5734050"/>
          <p14:tracePt t="85744" x="2811463" y="5749925"/>
          <p14:tracePt t="85750" x="2860675" y="5749925"/>
          <p14:tracePt t="85758" x="2925763" y="5749925"/>
          <p14:tracePt t="85764" x="3006725" y="5749925"/>
          <p14:tracePt t="85772" x="3055938" y="5749925"/>
          <p14:tracePt t="85780" x="3136900" y="5749925"/>
          <p14:tracePt t="85786" x="3201988" y="5749925"/>
          <p14:tracePt t="85793" x="3282950" y="5749925"/>
          <p14:tracePt t="85799" x="3379788" y="5749925"/>
          <p14:tracePt t="85807" x="3478213" y="5749925"/>
          <p14:tracePt t="85814" x="3656013" y="5749925"/>
          <p14:tracePt t="85822" x="3770313" y="5765800"/>
          <p14:tracePt t="85830" x="3884613" y="5781675"/>
          <p14:tracePt t="85836" x="4014788" y="5815013"/>
          <p14:tracePt t="85843" x="4160838" y="5862638"/>
          <p14:tracePt t="85849" x="4306888" y="5961063"/>
          <p14:tracePt t="85857" x="4452938" y="6008688"/>
          <p14:tracePt t="85864" x="4583113" y="6057900"/>
          <p14:tracePt t="85871" x="4664075" y="6073775"/>
          <p14:tracePt t="85880" x="4695825" y="6073775"/>
          <p14:tracePt t="85885" x="4713288" y="6073775"/>
          <p14:tracePt t="85893" x="4760913" y="6073775"/>
          <p14:tracePt t="85899" x="4778375" y="6073775"/>
          <p14:tracePt t="85914" x="4794250" y="6073775"/>
          <p14:tracePt t="85921" x="4794250" y="6057900"/>
          <p14:tracePt t="85930" x="4826000" y="6057900"/>
          <p14:tracePt t="85935" x="4826000" y="6042025"/>
          <p14:tracePt t="85942" x="4843463" y="6026150"/>
          <p14:tracePt t="86235" x="4826000" y="5992813"/>
          <p14:tracePt t="86241" x="4745038" y="5961063"/>
          <p14:tracePt t="86249" x="4713288" y="5945188"/>
          <p14:tracePt t="86255" x="4679950" y="5911850"/>
          <p14:tracePt t="86264" x="4614863" y="5911850"/>
          <p14:tracePt t="86271" x="4598988" y="5880100"/>
          <p14:tracePt t="86278" x="4583113" y="5880100"/>
          <p14:tracePt t="86285" x="4549775" y="5862638"/>
          <p14:tracePt t="86291" x="4533900" y="5846763"/>
          <p14:tracePt t="86297" x="4502150" y="5846763"/>
          <p14:tracePt t="86304" x="4484688" y="5815013"/>
          <p14:tracePt t="86319" x="4468813" y="5815013"/>
          <p14:tracePt t="86325" x="4452938" y="5797550"/>
          <p14:tracePt t="86333" x="4437063" y="5797550"/>
          <p14:tracePt t="86340" x="4419600" y="5797550"/>
          <p14:tracePt t="86347" x="4403725" y="5781675"/>
          <p14:tracePt t="86355" x="4356100" y="5765800"/>
          <p14:tracePt t="86364" x="4322763" y="5765800"/>
          <p14:tracePt t="86369" x="4306888" y="5749925"/>
          <p14:tracePt t="86376" x="4291013" y="5734050"/>
          <p14:tracePt t="86382" x="4273550" y="5716588"/>
          <p14:tracePt t="86390" x="4257675" y="5716588"/>
          <p14:tracePt t="86405" x="4241800" y="5716588"/>
          <p14:tracePt t="86413" x="4225925" y="5716588"/>
          <p14:tracePt t="86726" x="4208463" y="5716588"/>
          <p14:tracePt t="87978" x="4225925" y="5716588"/>
          <p14:tracePt t="87984" x="4273550" y="5716588"/>
          <p14:tracePt t="87991" x="4322763" y="5716588"/>
          <p14:tracePt t="88000" x="4387850" y="5716588"/>
          <p14:tracePt t="88005" x="4437063" y="5716588"/>
          <p14:tracePt t="88014" x="4484688" y="5716588"/>
          <p14:tracePt t="88020" x="4567238" y="5716588"/>
          <p14:tracePt t="88027" x="4598988" y="5716588"/>
          <p14:tracePt t="88035" x="4648200" y="5700713"/>
          <p14:tracePt t="88041" x="4695825" y="5700713"/>
          <p14:tracePt t="88051" x="4760913" y="5684838"/>
          <p14:tracePt t="88055" x="4810125" y="5668963"/>
          <p14:tracePt t="88065" x="4859338" y="5668963"/>
          <p14:tracePt t="88071" x="4891088" y="5668963"/>
          <p14:tracePt t="88076" x="4924425" y="5651500"/>
          <p14:tracePt t="88085" x="4956175" y="5635625"/>
          <p14:tracePt t="88090" x="4973638" y="5635625"/>
          <p14:tracePt t="88102" x="4989513" y="5635625"/>
          <p14:tracePt t="88119" x="5005388" y="5619750"/>
          <p14:tracePt t="88134" x="5021263" y="5603875"/>
          <p14:tracePt t="88140" x="5037138" y="5603875"/>
          <p14:tracePt t="88176" x="5054600" y="5603875"/>
          <p14:tracePt t="88183" x="5054600" y="5586413"/>
          <p14:tracePt t="88191" x="5086350" y="5554663"/>
          <p14:tracePt t="88200" x="5086350" y="5505450"/>
          <p14:tracePt t="88204" x="5102225" y="5505450"/>
          <p14:tracePt t="88212" x="5102225" y="5489575"/>
          <p14:tracePt t="88219" x="5102225" y="5473700"/>
          <p14:tracePt t="88234" x="5102225" y="5457825"/>
          <p14:tracePt t="88248" x="5102225" y="5440363"/>
          <p14:tracePt t="88254" x="5102225" y="5424488"/>
          <p14:tracePt t="88304" x="5086350" y="5424488"/>
          <p14:tracePt t="88312" x="5070475" y="5408613"/>
          <p14:tracePt t="88318" x="5021263" y="5392738"/>
          <p14:tracePt t="88326" x="4989513" y="5392738"/>
          <p14:tracePt t="88332" x="4940300" y="5375275"/>
          <p14:tracePt t="88340" x="4908550" y="5375275"/>
          <p14:tracePt t="88347" x="4875213" y="5375275"/>
          <p14:tracePt t="88352" x="4859338" y="5375275"/>
          <p14:tracePt t="88359" x="4826000" y="5375275"/>
          <p14:tracePt t="88366" x="4810125" y="5343525"/>
          <p14:tracePt t="88373" x="4794250" y="5343525"/>
          <p14:tracePt t="88381" x="4778375" y="5343525"/>
          <p14:tracePt t="88396" x="4745038" y="5359400"/>
          <p14:tracePt t="88402" x="4713288" y="5359400"/>
          <p14:tracePt t="88409" x="4695825" y="5359400"/>
          <p14:tracePt t="88416" x="4648200" y="5359400"/>
          <p14:tracePt t="88424" x="4632325" y="5375275"/>
          <p14:tracePt t="88430" x="4614863" y="5375275"/>
          <p14:tracePt t="88437" x="4583113" y="5375275"/>
          <p14:tracePt t="88447" x="4533900" y="5375275"/>
          <p14:tracePt t="88452" x="4518025" y="5392738"/>
          <p14:tracePt t="88460" x="4468813" y="5408613"/>
          <p14:tracePt t="88466" x="4437063" y="5408613"/>
          <p14:tracePt t="88473" x="4403725" y="5424488"/>
          <p14:tracePt t="88480" x="4371975" y="5457825"/>
          <p14:tracePt t="88488" x="4338638" y="5473700"/>
          <p14:tracePt t="88496" x="4291013" y="5473700"/>
          <p14:tracePt t="88502" x="4273550" y="5505450"/>
          <p14:tracePt t="88509" x="4257675" y="5522913"/>
          <p14:tracePt t="88516" x="4241800" y="5522913"/>
          <p14:tracePt t="88524" x="4225925" y="5538788"/>
          <p14:tracePt t="88530" x="4225925" y="5554663"/>
          <p14:tracePt t="88537" x="4208463" y="5570538"/>
          <p14:tracePt t="88544" x="4176713" y="5603875"/>
          <p14:tracePt t="88551" x="4160838" y="5619750"/>
          <p14:tracePt t="88559" x="4143375" y="5651500"/>
          <p14:tracePt t="88565" x="4127500" y="5684838"/>
          <p14:tracePt t="88573" x="4111625" y="5716588"/>
          <p14:tracePt t="88581" x="4111625" y="5734050"/>
          <p14:tracePt t="88587" x="4095750" y="5749925"/>
          <p14:tracePt t="88596" x="4078288" y="5765800"/>
          <p14:tracePt t="88601" x="4078288" y="5781675"/>
          <p14:tracePt t="88615" x="4078288" y="5797550"/>
          <p14:tracePt t="88623" x="4062413" y="5797550"/>
          <p14:tracePt t="88630" x="4062413" y="5815013"/>
          <p14:tracePt t="88687" x="4062413" y="5830888"/>
          <p14:tracePt t="88694" x="4062413" y="5846763"/>
          <p14:tracePt t="88708" x="4062413" y="5862638"/>
          <p14:tracePt t="88715" x="4062413" y="5895975"/>
          <p14:tracePt t="88730" x="4062413" y="5911850"/>
          <p14:tracePt t="88738" x="4062413" y="5927725"/>
          <p14:tracePt t="88751" x="4078288" y="5945188"/>
          <p14:tracePt t="88759" x="4095750" y="5945188"/>
          <p14:tracePt t="88765" x="4095750" y="5961063"/>
          <p14:tracePt t="88773" x="4111625" y="5976938"/>
          <p14:tracePt t="88780" x="4143375" y="5992813"/>
          <p14:tracePt t="88786" x="4192588" y="6008688"/>
          <p14:tracePt t="88795" x="4241800" y="6026150"/>
          <p14:tracePt t="88800" x="4306888" y="6042025"/>
          <p14:tracePt t="88808" x="4356100" y="6057900"/>
          <p14:tracePt t="88814" x="4419600" y="6057900"/>
          <p14:tracePt t="88822" x="4468813" y="6073775"/>
          <p14:tracePt t="88831" x="4502150" y="6073775"/>
          <p14:tracePt t="88836" x="4549775" y="6091238"/>
          <p14:tracePt t="88844" x="4598988" y="6091238"/>
          <p14:tracePt t="88850" x="4632325" y="6091238"/>
          <p14:tracePt t="88858" x="4664075" y="6091238"/>
          <p14:tracePt t="88864" x="4713288" y="6107113"/>
          <p14:tracePt t="88872" x="4729163" y="6107113"/>
          <p14:tracePt t="88880" x="4745038" y="6107113"/>
          <p14:tracePt t="88886" x="4760913" y="6122988"/>
          <p14:tracePt t="88900" x="4778375" y="6122988"/>
          <p14:tracePt t="88908" x="4794250" y="6122988"/>
          <p14:tracePt t="88914" x="4810125" y="6138863"/>
          <p14:tracePt t="88922" x="4843463" y="6138863"/>
          <p14:tracePt t="88931" x="4859338" y="6138863"/>
          <p14:tracePt t="88936" x="4908550" y="6138863"/>
          <p14:tracePt t="88943" x="4924425" y="6138863"/>
          <p14:tracePt t="88950" x="4956175" y="6138863"/>
          <p14:tracePt t="88958" x="5005388" y="6138863"/>
          <p14:tracePt t="88964" x="5037138" y="6138863"/>
          <p14:tracePt t="88971" x="5070475" y="6138863"/>
          <p14:tracePt t="88980" x="5102225" y="6122988"/>
          <p14:tracePt t="88986" x="5151438" y="6107113"/>
          <p14:tracePt t="88993" x="5184775" y="6091238"/>
          <p14:tracePt t="88999" x="5232400" y="6057900"/>
          <p14:tracePt t="89007" x="5265738" y="6042025"/>
          <p14:tracePt t="89014" x="5313363" y="6026150"/>
          <p14:tracePt t="89021" x="5346700" y="5992813"/>
          <p14:tracePt t="89029" x="5411788" y="5945188"/>
          <p14:tracePt t="89036" x="5461000" y="5911850"/>
          <p14:tracePt t="89042" x="5476875" y="5895975"/>
          <p14:tracePt t="89049" x="5526088" y="5880100"/>
          <p14:tracePt t="89057" x="5557838" y="5862638"/>
          <p14:tracePt t="89064" x="5573713" y="5846763"/>
          <p14:tracePt t="89071" x="5607050" y="5846763"/>
          <p14:tracePt t="89080" x="5622925" y="5830888"/>
          <p14:tracePt t="89085" x="5638800" y="5830888"/>
          <p14:tracePt t="89100" x="5638800" y="5815013"/>
          <p14:tracePt t="89107" x="5654675" y="5815013"/>
          <p14:tracePt t="89113" x="5672138" y="5797550"/>
          <p14:tracePt t="89121" x="5703888" y="5765800"/>
          <p14:tracePt t="89128" x="5753100" y="5716588"/>
          <p14:tracePt t="89134" x="5768975" y="5684838"/>
          <p14:tracePt t="89142" x="5802313" y="5635625"/>
          <p14:tracePt t="89149" x="5818188" y="5586413"/>
          <p14:tracePt t="89157" x="5834063" y="5522913"/>
          <p14:tracePt t="89164" x="5834063" y="5473700"/>
          <p14:tracePt t="89171" x="5834063" y="5424488"/>
          <p14:tracePt t="89180" x="5834063" y="5392738"/>
          <p14:tracePt t="89184" x="5834063" y="5375275"/>
          <p14:tracePt t="89192" x="5834063" y="5343525"/>
          <p14:tracePt t="89198" x="5834063" y="5327650"/>
          <p14:tracePt t="89213" x="5818188" y="5311775"/>
          <p14:tracePt t="89220" x="5784850" y="5311775"/>
          <p14:tracePt t="89228" x="5737225" y="5278438"/>
          <p14:tracePt t="89234" x="5638800" y="5246688"/>
          <p14:tracePt t="89242" x="5557838" y="5229225"/>
          <p14:tracePt t="89248" x="5492750" y="5229225"/>
          <p14:tracePt t="89256" x="5427663" y="5229225"/>
          <p14:tracePt t="89263" x="5395913" y="5229225"/>
          <p14:tracePt t="89270" x="5346700" y="5229225"/>
          <p14:tracePt t="89278" x="5313363" y="5229225"/>
          <p14:tracePt t="89284" x="5265738" y="5213350"/>
          <p14:tracePt t="89292" x="5216525" y="5213350"/>
          <p14:tracePt t="89298" x="5167313" y="5213350"/>
          <p14:tracePt t="89306" x="5086350" y="5213350"/>
          <p14:tracePt t="89314" x="5054600" y="5213350"/>
          <p14:tracePt t="89320" x="5005388" y="5213350"/>
          <p14:tracePt t="89328" x="4956175" y="5213350"/>
          <p14:tracePt t="89334" x="4908550" y="5213350"/>
          <p14:tracePt t="89341" x="4875213" y="5213350"/>
          <p14:tracePt t="89348" x="4859338" y="5213350"/>
          <p14:tracePt t="89355" x="4826000" y="5213350"/>
          <p14:tracePt t="89364" x="4810125" y="5213350"/>
          <p14:tracePt t="89369" x="4778375" y="5229225"/>
          <p14:tracePt t="89378" x="4745038" y="5246688"/>
          <p14:tracePt t="89384" x="4713288" y="5246688"/>
          <p14:tracePt t="89391" x="4679950" y="5246688"/>
          <p14:tracePt t="89398" x="4632325" y="5262563"/>
          <p14:tracePt t="89405" x="4598988" y="5262563"/>
          <p14:tracePt t="89414" x="4583113" y="5278438"/>
          <p14:tracePt t="89419" x="4518025" y="5278438"/>
          <p14:tracePt t="89427" x="4502150" y="5278438"/>
          <p14:tracePt t="89433" x="4484688" y="5278438"/>
          <p14:tracePt t="89440" x="4468813" y="5278438"/>
          <p14:tracePt t="89447" x="4437063" y="5294313"/>
          <p14:tracePt t="89455" x="4419600" y="5294313"/>
          <p14:tracePt t="89464" x="4403725" y="5294313"/>
          <p14:tracePt t="89469" x="4387850" y="5311775"/>
          <p14:tracePt t="89477" x="4356100" y="5343525"/>
          <p14:tracePt t="89483" x="4322763" y="5375275"/>
          <p14:tracePt t="89491" x="4291013" y="5392738"/>
          <p14:tracePt t="89497" x="4273550" y="5408613"/>
          <p14:tracePt t="89504" x="4257675" y="5424488"/>
          <p14:tracePt t="89513" x="4225925" y="5457825"/>
          <p14:tracePt t="89526" x="4208463" y="5473700"/>
          <p14:tracePt t="89532" x="4192588" y="5489575"/>
          <p14:tracePt t="89540" x="4160838" y="5538788"/>
          <p14:tracePt t="89547" x="4143375" y="5570538"/>
          <p14:tracePt t="89555" x="4143375" y="5586413"/>
          <p14:tracePt t="89564" x="4127500" y="5603875"/>
          <p14:tracePt t="89568" x="4127500" y="5635625"/>
          <p14:tracePt t="89576" x="4111625" y="5651500"/>
          <p14:tracePt t="89582" x="4095750" y="5668963"/>
          <p14:tracePt t="89590" x="4095750" y="5684838"/>
          <p14:tracePt t="89597" x="4095750" y="5700713"/>
          <p14:tracePt t="89612" x="4095750" y="5716588"/>
          <p14:tracePt t="89640" x="4095750" y="5734050"/>
          <p14:tracePt t="89646" x="4095750" y="5749925"/>
          <p14:tracePt t="89654" x="4095750" y="5765800"/>
          <p14:tracePt t="89663" x="4095750" y="5797550"/>
          <p14:tracePt t="89668" x="4095750" y="5830888"/>
          <p14:tracePt t="89676" x="4095750" y="5862638"/>
          <p14:tracePt t="89682" x="4095750" y="5895975"/>
          <p14:tracePt t="89690" x="4111625" y="5911850"/>
          <p14:tracePt t="89704" x="4111625" y="5927725"/>
          <p14:tracePt t="89711" x="4111625" y="5945188"/>
          <p14:tracePt t="89718" x="4111625" y="5961063"/>
          <p14:tracePt t="89732" x="4127500" y="5961063"/>
          <p14:tracePt t="89740" x="4127500" y="5976938"/>
          <p14:tracePt t="89753" x="4127500" y="5992813"/>
          <p14:tracePt t="89761" x="4143375" y="6008688"/>
          <p14:tracePt t="89768" x="4143375" y="6026150"/>
          <p14:tracePt t="89775" x="4160838" y="6057900"/>
          <p14:tracePt t="89781" x="4176713" y="6073775"/>
          <p14:tracePt t="89789" x="4192588" y="6091238"/>
          <p14:tracePt t="89796" x="4208463" y="6107113"/>
          <p14:tracePt t="89803" x="4241800" y="6138863"/>
          <p14:tracePt t="89811" x="4291013" y="6156325"/>
          <p14:tracePt t="89817" x="4322763" y="6188075"/>
          <p14:tracePt t="89825" x="4403725" y="6203950"/>
          <p14:tracePt t="89831" x="4437063" y="6203950"/>
          <p14:tracePt t="89839" x="4502150" y="6203950"/>
          <p14:tracePt t="89848" x="4533900" y="6203950"/>
          <p14:tracePt t="89853" x="4583113" y="6203950"/>
          <p14:tracePt t="89861" x="4614863" y="6203950"/>
          <p14:tracePt t="89867" x="4648200" y="6203950"/>
          <p14:tracePt t="89875" x="4679950" y="6203950"/>
          <p14:tracePt t="89881" x="4713288" y="6203950"/>
          <p14:tracePt t="89889" x="4729163" y="6203950"/>
          <p14:tracePt t="89897" x="4778375" y="6203950"/>
          <p14:tracePt t="89903" x="4810125" y="6188075"/>
          <p14:tracePt t="89911" x="4875213" y="6188075"/>
          <p14:tracePt t="89917" x="4908550" y="6188075"/>
          <p14:tracePt t="89924" x="4940300" y="6188075"/>
          <p14:tracePt t="89931" x="4989513" y="6188075"/>
          <p14:tracePt t="89939" x="5021263" y="6188075"/>
          <p14:tracePt t="89947" x="5054600" y="6172200"/>
          <p14:tracePt t="89953" x="5086350" y="6172200"/>
          <p14:tracePt t="89960" x="5102225" y="6172200"/>
          <p14:tracePt t="89966" x="5135563" y="6156325"/>
          <p14:tracePt t="89974" x="5167313" y="6156325"/>
          <p14:tracePt t="89980" x="5184775" y="6138863"/>
          <p14:tracePt t="89988" x="5200650" y="6138863"/>
          <p14:tracePt t="89996" x="5216525" y="6138863"/>
          <p14:tracePt t="90002" x="5232400" y="6122988"/>
          <p14:tracePt t="90010" x="5249863" y="6122988"/>
          <p14:tracePt t="90016" x="5265738" y="6122988"/>
          <p14:tracePt t="90024" x="5281613" y="6107113"/>
          <p14:tracePt t="90031" x="5313363" y="6107113"/>
          <p14:tracePt t="90038" x="5346700" y="6091238"/>
          <p14:tracePt t="90047" x="5362575" y="6091238"/>
          <p14:tracePt t="90052" x="5378450" y="6073775"/>
          <p14:tracePt t="90059" x="5395913" y="6073775"/>
          <p14:tracePt t="90066" x="5411788" y="6057900"/>
          <p14:tracePt t="90074" x="5461000" y="6042025"/>
          <p14:tracePt t="90088" x="5476875" y="6042025"/>
          <p14:tracePt t="90097" x="5492750" y="6026150"/>
          <p14:tracePt t="90102" x="5526088" y="6026150"/>
          <p14:tracePt t="90109" x="5557838" y="6008688"/>
          <p14:tracePt t="90116" x="5573713" y="5992813"/>
          <p14:tracePt t="90130" x="5591175" y="5992813"/>
          <p14:tracePt t="90138" x="5607050" y="5992813"/>
          <p14:tracePt t="90145" x="5638800" y="5961063"/>
          <p14:tracePt t="90165" x="5654675" y="5945188"/>
          <p14:tracePt t="90180" x="5672138" y="5945188"/>
          <p14:tracePt t="90188" x="5703888" y="5911850"/>
          <p14:tracePt t="90202" x="5719763" y="5880100"/>
          <p14:tracePt t="90215" x="5737225" y="5862638"/>
          <p14:tracePt t="90237" x="5753100" y="5862638"/>
          <p14:tracePt t="90245" x="5753100" y="5846763"/>
          <p14:tracePt t="90259" x="5768975" y="5830888"/>
          <p14:tracePt t="90265" x="5784850" y="5830888"/>
          <p14:tracePt t="90315" x="5784850" y="5815013"/>
          <p14:tracePt t="90330" x="5802313" y="5797550"/>
          <p14:tracePt t="90337" x="5802313" y="5781675"/>
          <p14:tracePt t="91184" x="5802313" y="5765800"/>
          <p14:tracePt t="91190" x="5802313" y="5749925"/>
          <p14:tracePt t="91199" x="5784850" y="5749925"/>
          <p14:tracePt t="91206" x="5784850" y="5734050"/>
          <p14:tracePt t="91219" x="5784850" y="5700713"/>
          <p14:tracePt t="91227" x="5768975" y="5684838"/>
          <p14:tracePt t="91240" x="5768975" y="5668963"/>
          <p14:tracePt t="91249" x="5768975" y="5651500"/>
          <p14:tracePt t="91255" x="5753100" y="5651500"/>
          <p14:tracePt t="91263" x="5753100" y="5635625"/>
          <p14:tracePt t="91270" x="5753100" y="5619750"/>
          <p14:tracePt t="91276" x="5737225" y="5619750"/>
          <p14:tracePt t="91298" x="5719763" y="5603875"/>
          <p14:tracePt t="91304" x="5703888" y="5603875"/>
          <p14:tracePt t="91312" x="5688013" y="5603875"/>
          <p14:tracePt t="91319" x="5688013" y="5586413"/>
          <p14:tracePt t="91325" x="5672138" y="5586413"/>
          <p14:tracePt t="91334" x="5654675" y="5570538"/>
          <p14:tracePt t="91340" x="5622925" y="5554663"/>
          <p14:tracePt t="91348" x="5607050" y="5538788"/>
          <p14:tracePt t="91354" x="5591175" y="5538788"/>
          <p14:tracePt t="91362" x="5573713" y="5538788"/>
          <p14:tracePt t="91368" x="5557838" y="5522913"/>
          <p14:tracePt t="91375" x="5541963" y="5522913"/>
          <p14:tracePt t="91382" x="5526088" y="5522913"/>
          <p14:tracePt t="91397" x="5508625" y="5505450"/>
          <p14:tracePt t="91410" x="5492750" y="5505450"/>
          <p14:tracePt t="91424" x="5461000" y="5489575"/>
          <p14:tracePt t="91431" x="5443538" y="5489575"/>
          <p14:tracePt t="91439" x="5427663" y="5473700"/>
          <p14:tracePt t="91447" x="5395913" y="5457825"/>
          <p14:tracePt t="91453" x="5362575" y="5457825"/>
          <p14:tracePt t="91461" x="5330825" y="5440363"/>
          <p14:tracePt t="91467" x="5297488" y="5440363"/>
          <p14:tracePt t="91474" x="5265738" y="5440363"/>
          <p14:tracePt t="91481" x="5232400" y="5424488"/>
          <p14:tracePt t="91489" x="5216525" y="5424488"/>
          <p14:tracePt t="91498" x="5200650" y="5424488"/>
          <p14:tracePt t="91502" x="5151438" y="5424488"/>
          <p14:tracePt t="91510" x="5119688" y="5408613"/>
          <p14:tracePt t="91517" x="5070475" y="5408613"/>
          <p14:tracePt t="91525" x="5037138" y="5408613"/>
          <p14:tracePt t="91531" x="5005388" y="5392738"/>
          <p14:tracePt t="91539" x="4973638" y="5392738"/>
          <p14:tracePt t="91548" x="4924425" y="5375275"/>
          <p14:tracePt t="91552" x="4891088" y="5359400"/>
          <p14:tracePt t="91560" x="4859338" y="5343525"/>
          <p14:tracePt t="91566" x="4843463" y="5343525"/>
          <p14:tracePt t="91574" x="4794250" y="5343525"/>
          <p14:tracePt t="91581" x="4778375" y="5327650"/>
          <p14:tracePt t="91588" x="4729163" y="5327650"/>
          <p14:tracePt t="91598" x="4695825" y="5327650"/>
          <p14:tracePt t="91601" x="4679950" y="5327650"/>
          <p14:tracePt t="91610" x="4648200" y="5327650"/>
          <p14:tracePt t="91616" x="4614863" y="5327650"/>
          <p14:tracePt t="91624" x="4567238" y="5327650"/>
          <p14:tracePt t="91631" x="4518025" y="5327650"/>
          <p14:tracePt t="91638" x="4468813" y="5343525"/>
          <p14:tracePt t="91647" x="4437063" y="5343525"/>
          <p14:tracePt t="91652" x="4387850" y="5375275"/>
          <p14:tracePt t="91659" x="4356100" y="5375275"/>
          <p14:tracePt t="91666" x="4322763" y="5375275"/>
          <p14:tracePt t="91673" x="4306888" y="5375275"/>
          <p14:tracePt t="91688" x="4291013" y="5392738"/>
          <p14:tracePt t="91697" x="4273550" y="5392738"/>
          <p14:tracePt t="91702" x="4257675" y="5392738"/>
          <p14:tracePt t="91715" x="4241800" y="5392738"/>
          <p14:tracePt t="91723" x="4241800" y="5408613"/>
          <p14:tracePt t="91731" x="4225925" y="5408613"/>
          <p14:tracePt t="91738" x="4208463" y="5408613"/>
          <p14:tracePt t="91751" x="4208463" y="5424488"/>
          <p14:tracePt t="91765" x="4192588" y="5424488"/>
          <p14:tracePt t="91773" x="4160838" y="5457825"/>
          <p14:tracePt t="91788" x="4127500" y="5473700"/>
          <p14:tracePt t="91795" x="4111625" y="5489575"/>
          <p14:tracePt t="91809" x="4095750" y="5489575"/>
          <p14:tracePt t="91823" x="4078288" y="5489575"/>
          <p14:tracePt t="91830" x="4062413" y="5505450"/>
          <p14:tracePt t="91837" x="4030663" y="5522913"/>
          <p14:tracePt t="91845" x="4014788" y="5554663"/>
          <p14:tracePt t="91851" x="3997325" y="5554663"/>
          <p14:tracePt t="91880" x="3981450" y="5570538"/>
          <p14:tracePt t="91887" x="3965575" y="5570538"/>
          <p14:tracePt t="91895" x="3916363" y="5603875"/>
          <p14:tracePt t="91901" x="3884613" y="5651500"/>
          <p14:tracePt t="91908" x="3851275" y="5684838"/>
          <p14:tracePt t="91915" x="3835400" y="5684838"/>
          <p14:tracePt t="91945" x="3835400" y="5700713"/>
          <p14:tracePt t="91958" x="3835400" y="5716588"/>
          <p14:tracePt t="91972" x="3835400" y="5749925"/>
          <p14:tracePt t="91981" x="3819525" y="5765800"/>
          <p14:tracePt t="91987" x="3819525" y="5781675"/>
          <p14:tracePt t="91994" x="3819525" y="5797550"/>
          <p14:tracePt t="92030" x="3819525" y="5815013"/>
          <p14:tracePt t="92043" x="3819525" y="5830888"/>
          <p14:tracePt t="92050" x="3819525" y="5846763"/>
          <p14:tracePt t="92064" x="3819525" y="5862638"/>
          <p14:tracePt t="92072" x="3835400" y="5880100"/>
          <p14:tracePt t="92081" x="3867150" y="5895975"/>
          <p14:tracePt t="92086" x="3900488" y="5911850"/>
          <p14:tracePt t="92093" x="3916363" y="5927725"/>
          <p14:tracePt t="92099" x="3965575" y="5945188"/>
          <p14:tracePt t="92107" x="3997325" y="5945188"/>
          <p14:tracePt t="92114" x="4014788" y="5976938"/>
          <p14:tracePt t="92122" x="4062413" y="5992813"/>
          <p14:tracePt t="92131" x="4078288" y="5992813"/>
          <p14:tracePt t="92136" x="4111625" y="5992813"/>
          <p14:tracePt t="92143" x="4143375" y="6008688"/>
          <p14:tracePt t="92149" x="4176713" y="6008688"/>
          <p14:tracePt t="92157" x="4208463" y="6026150"/>
          <p14:tracePt t="92165" x="4241800" y="6026150"/>
          <p14:tracePt t="92171" x="4273550" y="6026150"/>
          <p14:tracePt t="92180" x="4322763" y="6026150"/>
          <p14:tracePt t="92185" x="4356100" y="6026150"/>
          <p14:tracePt t="92193" x="4403725" y="6026150"/>
          <p14:tracePt t="92199" x="4452938" y="6026150"/>
          <p14:tracePt t="92206" x="4484688" y="6026150"/>
          <p14:tracePt t="92214" x="4533900" y="6026150"/>
          <p14:tracePt t="92221" x="4567238" y="6042025"/>
          <p14:tracePt t="92230" x="4583113" y="6042025"/>
          <p14:tracePt t="92235" x="4598988" y="6042025"/>
          <p14:tracePt t="92242" x="4632325" y="6042025"/>
          <p14:tracePt t="92257" x="4648200" y="6042025"/>
          <p14:tracePt t="92264" x="4664075" y="6042025"/>
          <p14:tracePt t="92271" x="4679950" y="6042025"/>
          <p14:tracePt t="92279" x="4729163" y="6042025"/>
          <p14:tracePt t="92285" x="4745038" y="6042025"/>
          <p14:tracePt t="92292" x="4778375" y="6042025"/>
          <p14:tracePt t="92299" x="4826000" y="6042025"/>
          <p14:tracePt t="92307" x="4843463" y="6042025"/>
          <p14:tracePt t="92314" x="4875213" y="6042025"/>
          <p14:tracePt t="92320" x="4924425" y="6042025"/>
          <p14:tracePt t="92328" x="4956175" y="6042025"/>
          <p14:tracePt t="92335" x="4989513" y="6042025"/>
          <p14:tracePt t="92342" x="5021263" y="6042025"/>
          <p14:tracePt t="92348" x="5037138" y="6042025"/>
          <p14:tracePt t="92356" x="5054600" y="6042025"/>
          <p14:tracePt t="92363" x="5102225" y="6042025"/>
          <p14:tracePt t="92371" x="5119688" y="6042025"/>
          <p14:tracePt t="92377" x="5135563" y="6042025"/>
          <p14:tracePt t="92385" x="5184775" y="6042025"/>
          <p14:tracePt t="92391" x="5200650" y="6026150"/>
          <p14:tracePt t="92399" x="5232400" y="6026150"/>
          <p14:tracePt t="92414" x="5249863" y="6008688"/>
          <p14:tracePt t="92420" x="5265738" y="6008688"/>
          <p14:tracePt t="92428" x="5281613" y="5992813"/>
          <p14:tracePt t="92434" x="5297488" y="5992813"/>
          <p14:tracePt t="92448" x="5313363" y="5976938"/>
          <p14:tracePt t="92585" x="5330825" y="5976938"/>
          <p14:tracePt t="92599" x="5378450" y="5976938"/>
          <p14:tracePt t="92606" x="5395913" y="5961063"/>
          <p14:tracePt t="92615" x="5411788" y="5945188"/>
          <p14:tracePt t="94654" x="5395913" y="5911850"/>
          <p14:tracePt t="94660" x="5362575" y="5911850"/>
          <p14:tracePt t="94668" x="5313363" y="5880100"/>
          <p14:tracePt t="94675" x="5297488" y="5880100"/>
          <p14:tracePt t="94685" x="5265738" y="5830888"/>
          <p14:tracePt t="94689" x="5232400" y="5815013"/>
          <p14:tracePt t="94701" x="5200650" y="5781675"/>
          <p14:tracePt t="94703" x="5184775" y="5765800"/>
          <p14:tracePt t="94710" x="5184775" y="5734050"/>
          <p14:tracePt t="94718" x="5167313" y="5716588"/>
          <p14:tracePt t="94723" x="5167313" y="5700713"/>
          <p14:tracePt t="94817" x="5135563" y="5700713"/>
          <p14:tracePt t="94824" x="5119688" y="5684838"/>
          <p14:tracePt t="94832" x="5102225" y="5684838"/>
          <p14:tracePt t="94838" x="5086350" y="5684838"/>
          <p14:tracePt t="94846" x="5070475" y="5684838"/>
          <p14:tracePt t="94854" x="5037138" y="5684838"/>
          <p14:tracePt t="94860" x="5021263" y="5651500"/>
          <p14:tracePt t="94868" x="4989513" y="5651500"/>
          <p14:tracePt t="94874" x="4956175" y="5635625"/>
          <p14:tracePt t="94882" x="4924425" y="5635625"/>
          <p14:tracePt t="94888" x="4908550" y="5619750"/>
          <p14:tracePt t="94896" x="4875213" y="5586413"/>
          <p14:tracePt t="94903" x="4859338" y="5570538"/>
          <p14:tracePt t="94909" x="4843463" y="5554663"/>
          <p14:tracePt t="94918" x="4826000" y="5554663"/>
          <p14:tracePt t="94924" x="4826000" y="5538788"/>
          <p14:tracePt t="94938" x="4826000" y="5522913"/>
          <p14:tracePt t="94946" x="4810125" y="5522913"/>
          <p14:tracePt t="95009" x="4794250" y="5505450"/>
          <p14:tracePt t="95016" x="4778375" y="5505450"/>
          <p14:tracePt t="95024" x="4760913" y="5505450"/>
          <p14:tracePt t="95036" x="4729163" y="5489575"/>
          <p14:tracePt t="95045" x="4713288" y="5489575"/>
          <p14:tracePt t="95052" x="4679950" y="5473700"/>
          <p14:tracePt t="95068" x="4664075" y="5473700"/>
          <p14:tracePt t="95073" x="4648200" y="5473700"/>
          <p14:tracePt t="95084" x="4632325" y="5473700"/>
          <p14:tracePt t="95087" x="4598988" y="5473700"/>
          <p14:tracePt t="95096" x="4567238" y="5473700"/>
          <p14:tracePt t="95106" x="4533900" y="5473700"/>
          <p14:tracePt t="95108" x="4484688" y="5473700"/>
          <p14:tracePt t="95118" x="4452938" y="5473700"/>
          <p14:tracePt t="95123" x="4419600" y="5457825"/>
          <p14:tracePt t="95135" x="4403725" y="5457825"/>
          <p14:tracePt t="95137" x="4387850" y="5457825"/>
          <p14:tracePt t="95144" x="4371975" y="5457825"/>
          <p14:tracePt t="95194" x="4356100" y="5457825"/>
          <p14:tracePt t="95216" x="4338638" y="5457825"/>
          <p14:tracePt t="95222" x="4322763" y="5457825"/>
          <p14:tracePt t="95237" x="4306888" y="5457825"/>
          <p14:tracePt t="95251" x="4291013" y="5457825"/>
          <p14:tracePt t="95258" x="4273550" y="5457825"/>
          <p14:tracePt t="95267" x="4257675" y="5473700"/>
          <p14:tracePt t="95272" x="4241800" y="5473700"/>
          <p14:tracePt t="95284" x="4225925" y="5489575"/>
          <p14:tracePt t="95286" x="4208463" y="5489575"/>
          <p14:tracePt t="95293" x="4176713" y="5489575"/>
          <p14:tracePt t="95302" x="4143375" y="5505450"/>
          <p14:tracePt t="95308" x="4095750" y="5505450"/>
          <p14:tracePt t="95317" x="4030663" y="5522913"/>
          <p14:tracePt t="95322" x="3949700" y="5538788"/>
          <p14:tracePt t="95330" x="3884613" y="5538788"/>
          <p14:tracePt t="95338" x="3802063" y="5538788"/>
          <p14:tracePt t="95343" x="3754438" y="5538788"/>
          <p14:tracePt t="95352" x="3721100" y="5538788"/>
          <p14:tracePt t="95358" x="3673475" y="5554663"/>
          <p14:tracePt t="95364" x="3656013" y="5554663"/>
          <p14:tracePt t="95370" x="3640138" y="5554663"/>
          <p14:tracePt t="95377" x="3624263" y="5554663"/>
          <p14:tracePt t="95384" x="3590925" y="5570538"/>
          <p14:tracePt t="95391" x="3559175" y="5570538"/>
          <p14:tracePt t="95399" x="3543300" y="5570538"/>
          <p14:tracePt t="95406" x="3509963" y="5570538"/>
          <p14:tracePt t="95420" x="3494088" y="5570538"/>
          <p14:tracePt t="100577" x="3543300" y="5570538"/>
          <p14:tracePt t="100584" x="3656013" y="5586413"/>
          <p14:tracePt t="100591" x="3738563" y="5603875"/>
          <p14:tracePt t="100600" x="3802063" y="5619750"/>
          <p14:tracePt t="100606" x="3851275" y="5635625"/>
          <p14:tracePt t="100612" x="3900488" y="5635625"/>
          <p14:tracePt t="100621" x="3932238" y="5635625"/>
          <p14:tracePt t="100626" x="3949700" y="5651500"/>
          <p14:tracePt t="100636" x="3981450" y="5668963"/>
          <p14:tracePt t="100640" x="3997325" y="5684838"/>
          <p14:tracePt t="100649" x="4046538" y="5684838"/>
          <p14:tracePt t="100655" x="4062413" y="5684838"/>
          <p14:tracePt t="100662" x="4078288" y="5700713"/>
          <p14:tracePt t="100668" x="4095750" y="5700713"/>
          <p14:tracePt t="100675" x="4127500" y="5700713"/>
          <p14:tracePt t="100682" x="4143375" y="5700713"/>
          <p14:tracePt t="100689" x="4160838" y="5700713"/>
          <p14:tracePt t="100697" x="4176713" y="5700713"/>
          <p14:tracePt t="100703" x="4225925" y="5700713"/>
          <p14:tracePt t="100710" x="4241800" y="5700713"/>
          <p14:tracePt t="100718" x="4273550" y="5684838"/>
          <p14:tracePt t="100724" x="4306888" y="5684838"/>
          <p14:tracePt t="100732" x="4322763" y="5684838"/>
          <p14:tracePt t="100740" x="4322763" y="5668963"/>
          <p14:tracePt t="100748" x="4338638" y="5668963"/>
          <p14:tracePt t="100775" x="4356100" y="5668963"/>
          <p14:tracePt t="100782" x="4371975" y="5668963"/>
          <p14:tracePt t="100789" x="4403725" y="5651500"/>
          <p14:tracePt t="100803" x="4419600" y="5651500"/>
          <p14:tracePt t="100817" x="4437063" y="5635625"/>
          <p14:tracePt t="100904" x="4452938" y="5635625"/>
          <p14:tracePt t="101302" x="4437063" y="5635625"/>
          <p14:tracePt t="101309" x="4419600" y="5635625"/>
          <p14:tracePt t="101317" x="4403725" y="5635625"/>
          <p14:tracePt t="101359" x="4387850" y="5635625"/>
          <p14:tracePt t="101367" x="4371975" y="5651500"/>
          <p14:tracePt t="101373" x="4338638" y="5651500"/>
          <p14:tracePt t="101381" x="4322763" y="5668963"/>
          <p14:tracePt t="101386" x="4306888" y="5668963"/>
          <p14:tracePt t="101394" x="4291013" y="5684838"/>
          <p14:tracePt t="101400" x="4257675" y="5700713"/>
          <p14:tracePt t="101408" x="4241800" y="5716588"/>
          <p14:tracePt t="101415" x="4241800" y="5734050"/>
          <p14:tracePt t="101422" x="4225925" y="5734050"/>
          <p14:tracePt t="101430" x="4208463" y="5749925"/>
          <p14:tracePt t="101436" x="4176713" y="5749925"/>
          <p14:tracePt t="101444" x="4176713" y="5765800"/>
          <p14:tracePt t="101493" x="4160838" y="5781675"/>
          <p14:tracePt t="101507" x="4143375" y="5781675"/>
          <p14:tracePt t="101515" x="4127500" y="5797550"/>
          <p14:tracePt t="101521" x="4111625" y="5815013"/>
          <p14:tracePt t="101529" x="4095750" y="5830888"/>
          <p14:tracePt t="101615" x="4127500" y="5830888"/>
          <p14:tracePt t="101622" x="4192588" y="5815013"/>
          <p14:tracePt t="101629" x="4241800" y="5815013"/>
          <p14:tracePt t="101639" x="4338638" y="5797550"/>
          <p14:tracePt t="101643" x="4437063" y="5797550"/>
          <p14:tracePt t="101653" x="4549775" y="5797550"/>
          <p14:tracePt t="101657" x="4664075" y="5797550"/>
          <p14:tracePt t="101669" x="4778375" y="5797550"/>
          <p14:tracePt t="101671" x="4875213" y="5797550"/>
          <p14:tracePt t="101681" x="4989513" y="5815013"/>
          <p14:tracePt t="101687" x="5119688" y="5830888"/>
          <p14:tracePt t="101693" x="5281613" y="5846763"/>
          <p14:tracePt t="101702" x="5427663" y="5862638"/>
          <p14:tracePt t="101707" x="5508625" y="5895975"/>
          <p14:tracePt t="101718" x="5591175" y="5895975"/>
          <p14:tracePt t="101721" x="5607050" y="5911850"/>
          <p14:tracePt t="101741" x="5622925" y="5911850"/>
          <p14:tracePt t="101921" x="5443538" y="5880100"/>
          <p14:tracePt t="101927" x="5037138" y="5815013"/>
          <p14:tracePt t="101935" x="4729163" y="5797550"/>
          <p14:tracePt t="101941" x="4598988" y="5749925"/>
          <p14:tracePt t="101951" x="4533900" y="5749925"/>
          <p14:tracePt t="101956" x="4518025" y="5749925"/>
          <p14:tracePt t="101964" x="4468813" y="5734050"/>
          <p14:tracePt t="101973" x="4452938" y="5734050"/>
          <p14:tracePt t="102170" x="4598988" y="5734050"/>
          <p14:tracePt t="102176" x="4745038" y="5749925"/>
          <p14:tracePt t="102183" x="4826000" y="5765800"/>
          <p14:tracePt t="102192" x="4924425" y="5797550"/>
          <p14:tracePt t="102200" x="4973638" y="5815013"/>
          <p14:tracePt t="102206" x="5005388" y="5815013"/>
          <p14:tracePt t="102212" x="5021263" y="5815013"/>
          <p14:tracePt t="102283" x="5037138" y="5815013"/>
          <p14:tracePt t="103393" x="5037138" y="5797550"/>
          <p14:tracePt t="103400" x="5054600" y="5797550"/>
          <p14:tracePt t="103407" x="5086350" y="5781675"/>
          <p14:tracePt t="103416" x="5102225" y="5765800"/>
          <p14:tracePt t="103421" x="5102225" y="5734050"/>
          <p14:tracePt t="103428" x="5135563" y="5734050"/>
          <p14:tracePt t="103436" x="5135563" y="5716588"/>
          <p14:tracePt t="103442" x="5151438" y="5716588"/>
          <p14:tracePt t="103456" x="5167313" y="5716588"/>
          <p14:tracePt t="103466" x="5167313" y="5700713"/>
          <p14:tracePt t="103471" x="5184775" y="5700713"/>
          <p14:tracePt t="103478" x="5232400" y="5684838"/>
          <p14:tracePt t="103486" x="5281613" y="5651500"/>
          <p14:tracePt t="103491" x="5362575" y="5635625"/>
          <p14:tracePt t="103500" x="5411788" y="5619750"/>
          <p14:tracePt t="103506" x="5508625" y="5586413"/>
          <p14:tracePt t="103514" x="5607050" y="5522913"/>
          <p14:tracePt t="103522" x="5688013" y="5489575"/>
          <p14:tracePt t="103527" x="5753100" y="5440363"/>
          <p14:tracePt t="103535" x="5802313" y="5359400"/>
          <p14:tracePt t="103540" x="5834063" y="5327650"/>
          <p14:tracePt t="103548" x="5849938" y="5278438"/>
          <p14:tracePt t="103555" x="5867400" y="5246688"/>
          <p14:tracePt t="103561" x="5867400" y="5229225"/>
          <p14:tracePt t="103568" x="5867400" y="5213350"/>
          <p14:tracePt t="103576" x="5867400" y="5181600"/>
          <p14:tracePt t="103583" x="5867400" y="5164138"/>
          <p14:tracePt t="103591" x="5818188" y="5148263"/>
          <p14:tracePt t="103599" x="5784850" y="5132388"/>
          <p14:tracePt t="103605" x="5703888" y="5116513"/>
          <p14:tracePt t="103613" x="5638800" y="5116513"/>
          <p14:tracePt t="103619" x="5526088" y="5116513"/>
          <p14:tracePt t="103626" x="5461000" y="5116513"/>
          <p14:tracePt t="103633" x="5427663" y="5116513"/>
          <p14:tracePt t="103641" x="5395913" y="5116513"/>
          <p14:tracePt t="103649" x="5346700" y="5116513"/>
          <p14:tracePt t="103655" x="5330825" y="5116513"/>
          <p14:tracePt t="103662" x="5297488" y="5132388"/>
          <p14:tracePt t="103668" x="5249863" y="5132388"/>
          <p14:tracePt t="103676" x="5216525" y="5132388"/>
          <p14:tracePt t="103683" x="5151438" y="5148263"/>
          <p14:tracePt t="103690" x="5119688" y="5148263"/>
          <p14:tracePt t="103699" x="5054600" y="5148263"/>
          <p14:tracePt t="103704" x="5021263" y="5148263"/>
          <p14:tracePt t="103711" x="4973638" y="5164138"/>
          <p14:tracePt t="103719" x="4924425" y="5181600"/>
          <p14:tracePt t="103725" x="4859338" y="5213350"/>
          <p14:tracePt t="103733" x="4843463" y="5229225"/>
          <p14:tracePt t="103740" x="4810125" y="5246688"/>
          <p14:tracePt t="103748" x="4794250" y="5246688"/>
          <p14:tracePt t="103754" x="4778375" y="5262563"/>
          <p14:tracePt t="103762" x="4760913" y="5278438"/>
          <p14:tracePt t="103768" x="4745038" y="5311775"/>
          <p14:tracePt t="103776" x="4729163" y="5327650"/>
          <p14:tracePt t="103790" x="4713288" y="5343525"/>
          <p14:tracePt t="103799" x="4679950" y="5359400"/>
          <p14:tracePt t="103804" x="4664075" y="5408613"/>
          <p14:tracePt t="103811" x="4648200" y="5424488"/>
          <p14:tracePt t="103818" x="4632325" y="5424488"/>
          <p14:tracePt t="103825" x="4614863" y="5440363"/>
          <p14:tracePt t="103832" x="4583113" y="5473700"/>
          <p14:tracePt t="103840" x="4567238" y="5505450"/>
          <p14:tracePt t="103848" x="4549775" y="5522913"/>
          <p14:tracePt t="103853" x="4533900" y="5538788"/>
          <p14:tracePt t="103861" x="4518025" y="5554663"/>
          <p14:tracePt t="103867" x="4502150" y="5570538"/>
          <p14:tracePt t="103875" x="4468813" y="5603875"/>
          <p14:tracePt t="103882" x="4468813" y="5619750"/>
          <p14:tracePt t="103889" x="4452938" y="5635625"/>
          <p14:tracePt t="103899" x="4437063" y="5684838"/>
          <p14:tracePt t="103903" x="4437063" y="5700713"/>
          <p14:tracePt t="103911" x="4419600" y="5716588"/>
          <p14:tracePt t="103917" x="4403725" y="5765800"/>
          <p14:tracePt t="103925" x="4387850" y="5815013"/>
          <p14:tracePt t="103932" x="4387850" y="5880100"/>
          <p14:tracePt t="103939" x="4387850" y="5911850"/>
          <p14:tracePt t="103953" x="4387850" y="5927725"/>
          <p14:tracePt t="103967" x="4387850" y="5945188"/>
          <p14:tracePt t="103975" x="4403725" y="5961063"/>
          <p14:tracePt t="103982" x="4403725" y="5976938"/>
          <p14:tracePt t="103989" x="4419600" y="5992813"/>
          <p14:tracePt t="103998" x="4437063" y="6008688"/>
          <p14:tracePt t="104003" x="4502150" y="6008688"/>
          <p14:tracePt t="104010" x="4549775" y="6026150"/>
          <p14:tracePt t="104017" x="4632325" y="6057900"/>
          <p14:tracePt t="104025" x="4679950" y="6057900"/>
          <p14:tracePt t="104032" x="4778375" y="6057900"/>
          <p14:tracePt t="104039" x="4826000" y="6073775"/>
          <p14:tracePt t="104046" x="4908550" y="6073775"/>
          <p14:tracePt t="104053" x="4956175" y="6091238"/>
          <p14:tracePt t="104060" x="4989513" y="6091238"/>
          <p14:tracePt t="104067" x="5021263" y="6091238"/>
          <p14:tracePt t="104074" x="5037138" y="6091238"/>
          <p14:tracePt t="104081" x="5054600" y="6091238"/>
          <p14:tracePt t="104089" x="5070475" y="6107113"/>
          <p14:tracePt t="104096" x="5086350" y="6107113"/>
          <p14:tracePt t="104102" x="5102225" y="6107113"/>
          <p14:tracePt t="104110" x="5119688" y="6107113"/>
          <p14:tracePt t="104116" x="5151438" y="6107113"/>
          <p14:tracePt t="104124" x="5167313" y="6107113"/>
          <p14:tracePt t="104132" x="5200650" y="6091238"/>
          <p14:tracePt t="104138" x="5232400" y="6073775"/>
          <p14:tracePt t="104146" x="5249863" y="6073775"/>
          <p14:tracePt t="104152" x="5265738" y="6057900"/>
          <p14:tracePt t="104174" x="5265738" y="6042025"/>
          <p14:tracePt t="104188" x="5281613" y="6042025"/>
          <p14:tracePt t="104231" x="5297488" y="6042025"/>
          <p14:tracePt t="104252" x="5313363" y="6026150"/>
          <p14:tracePt t="104273" x="5313363" y="6008688"/>
          <p14:tracePt t="104281" x="5346700" y="5992813"/>
          <p14:tracePt t="104289" x="5362575" y="5911850"/>
          <p14:tracePt t="104294" x="5378450" y="5895975"/>
          <p14:tracePt t="104302" x="5378450" y="5846763"/>
          <p14:tracePt t="104309" x="5411788" y="5830888"/>
          <p14:tracePt t="104315" x="5427663" y="5797550"/>
          <p14:tracePt t="104323" x="5427663" y="5781675"/>
          <p14:tracePt t="104337" x="5443538" y="5765800"/>
          <p14:tracePt t="115018" x="5395913" y="5765800"/>
          <p14:tracePt t="115026" x="5313363" y="5749925"/>
          <p14:tracePt t="115034" x="5265738" y="5749925"/>
          <p14:tracePt t="115041" x="5200650" y="5734050"/>
          <p14:tracePt t="115047" x="5167313" y="5734050"/>
          <p14:tracePt t="115054" x="5119688" y="5716588"/>
          <p14:tracePt t="115061" x="5102225" y="5716588"/>
          <p14:tracePt t="115070" x="5070475" y="5716588"/>
          <p14:tracePt t="115074" x="5054600" y="5716588"/>
          <p14:tracePt t="115086" x="5021263" y="5716588"/>
          <p14:tracePt t="115089" x="5005388" y="5700713"/>
          <p14:tracePt t="115104" x="4924425" y="5700713"/>
          <p14:tracePt t="115110" x="4891088" y="5700713"/>
          <p14:tracePt t="115119" x="4826000" y="5684838"/>
          <p14:tracePt t="115124" x="4760913" y="5684838"/>
          <p14:tracePt t="115133" x="4679950" y="5651500"/>
          <p14:tracePt t="115138" x="4614863" y="5651500"/>
          <p14:tracePt t="115145" x="4533900" y="5651500"/>
          <p14:tracePt t="115152" x="4484688" y="5651500"/>
          <p14:tracePt t="115159" x="4437063" y="5651500"/>
          <p14:tracePt t="115166" x="4403725" y="5651500"/>
          <p14:tracePt t="115173" x="4356100" y="5651500"/>
          <p14:tracePt t="115180" x="4322763" y="5668963"/>
          <p14:tracePt t="115187" x="4257675" y="5668963"/>
          <p14:tracePt t="115194" x="4208463" y="5684838"/>
          <p14:tracePt t="115202" x="4111625" y="5700713"/>
          <p14:tracePt t="115210" x="4062413" y="5700713"/>
          <p14:tracePt t="115216" x="3965575" y="5700713"/>
          <p14:tracePt t="115224" x="3884613" y="5700713"/>
          <p14:tracePt t="115233" x="3802063" y="5716588"/>
          <p14:tracePt t="115238" x="3754438" y="5716588"/>
          <p14:tracePt t="115245" x="3705225" y="5749925"/>
          <p14:tracePt t="115251" x="3624263" y="5749925"/>
          <p14:tracePt t="115259" x="3525838" y="5765800"/>
          <p14:tracePt t="115266" x="3397250" y="5781675"/>
          <p14:tracePt t="115274" x="3249613" y="5797550"/>
          <p14:tracePt t="115283" x="3103563" y="5815013"/>
          <p14:tracePt t="115287" x="2957513" y="5830888"/>
          <p14:tracePt t="115295" x="2843213" y="5830888"/>
          <p14:tracePt t="115301" x="2681288" y="5846763"/>
          <p14:tracePt t="115309" x="2501900" y="5846763"/>
          <p14:tracePt t="115316" x="2308225" y="5895975"/>
          <p14:tracePt t="115323" x="2128838" y="5945188"/>
          <p14:tracePt t="115330" x="1933575" y="5992813"/>
          <p14:tracePt t="115337" x="1657350" y="6057900"/>
          <p14:tracePt t="115345" x="1300163" y="6172200"/>
          <p14:tracePt t="115351" x="958850" y="6237288"/>
          <p14:tracePt t="115359" x="633413" y="6334125"/>
          <p14:tracePt t="115366" x="292100" y="6367463"/>
          <p14:tracePt t="115372" x="0" y="6430963"/>
          <p14:tracePt t="115753" x="130175" y="6578600"/>
          <p14:tracePt t="115757" x="211138" y="6610350"/>
          <p14:tracePt t="115767" x="260350" y="6659563"/>
          <p14:tracePt t="115771" x="341313" y="6691313"/>
          <p14:tracePt t="115780" x="390525" y="6707188"/>
          <p14:tracePt t="115785" x="438150" y="6756400"/>
          <p14:tracePt t="115792" x="455613" y="6756400"/>
          <p14:tracePt t="115834" x="455613" y="6772275"/>
          <p14:tracePt t="115844" x="471488" y="6772275"/>
          <p14:tracePt t="115849" x="487363" y="6772275"/>
          <p14:tracePt t="115856" x="536575" y="6772275"/>
          <p14:tracePt t="115864" x="568325" y="6772275"/>
          <p14:tracePt t="115871" x="601663" y="6789738"/>
          <p14:tracePt t="115877" x="649288" y="6789738"/>
          <p14:tracePt t="115884" x="666750" y="6789738"/>
          <p14:tracePt t="116263" x="682625" y="6789738"/>
          <p14:tracePt t="116277" x="698500" y="6789738"/>
          <p14:tracePt t="116341" x="714375" y="6789738"/>
          <p14:tracePt t="152211" x="731838" y="6772275"/>
          <p14:tracePt t="152226" x="731838" y="6756400"/>
          <p14:tracePt t="152809" x="909638" y="6529388"/>
          <p14:tracePt t="152815" x="1185863" y="6107113"/>
          <p14:tracePt t="152824" x="1446213" y="5619750"/>
          <p14:tracePt t="152829" x="1755775" y="5067300"/>
          <p14:tracePt t="152838" x="2079625" y="4579938"/>
          <p14:tracePt t="152844" x="2420938" y="3881438"/>
          <p14:tracePt t="152851" x="2665413" y="3409950"/>
          <p14:tracePt t="152858" x="2860675" y="3005138"/>
          <p14:tracePt t="152865" x="3006725" y="2630488"/>
          <p14:tracePt t="152875" x="3152775" y="2306638"/>
          <p14:tracePt t="152879" x="3314700" y="2046288"/>
          <p14:tracePt t="152891" x="3379788" y="1931988"/>
          <p14:tracePt t="152894" x="3444875" y="1868488"/>
          <p14:tracePt t="152899" x="3494088" y="1803400"/>
          <p14:tracePt t="152906" x="3559175" y="1720850"/>
          <p14:tracePt t="152913" x="3624263" y="1624013"/>
          <p14:tracePt t="152921" x="3705225" y="1509713"/>
          <p14:tracePt t="152928" x="3721100" y="1462088"/>
          <p14:tracePt t="152937" x="3738563" y="1428750"/>
          <p14:tracePt t="152943" x="3738563" y="1412875"/>
          <p14:tracePt t="153143" x="3738563" y="1298575"/>
          <p14:tracePt t="153149" x="3738563" y="1087438"/>
          <p14:tracePt t="153157" x="3721100" y="763588"/>
          <p14:tracePt t="153164" x="3721100" y="568325"/>
          <p14:tracePt t="153174" x="3721100" y="422275"/>
          <p14:tracePt t="153178" x="3721100" y="260350"/>
        </p14:tracePtLst>
      </p14:laserTrace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41341</TotalTime>
  <Words>483</Words>
  <Application>Microsoft Office PowerPoint</Application>
  <PresentationFormat>Letter Paper (8.5x11 in)</PresentationFormat>
  <Paragraphs>74</Paragraphs>
  <Slides>13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Perpetua</vt:lpstr>
      <vt:lpstr>Times New Roman</vt:lpstr>
      <vt:lpstr>Vijaya</vt:lpstr>
      <vt:lpstr>Thatch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Joshua Hyles</dc:creator>
  <cp:lastModifiedBy>Joshua Hyles</cp:lastModifiedBy>
  <cp:revision>302</cp:revision>
  <dcterms:created xsi:type="dcterms:W3CDTF">2012-02-14T03:24:24Z</dcterms:created>
  <dcterms:modified xsi:type="dcterms:W3CDTF">2024-09-26T20:58:45Z</dcterms:modified>
</cp:coreProperties>
</file>